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325" r:id="rId2"/>
    <p:sldId id="322" r:id="rId3"/>
    <p:sldId id="327" r:id="rId4"/>
    <p:sldId id="326" r:id="rId5"/>
    <p:sldId id="296" r:id="rId6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3B4A"/>
    <a:srgbClr val="FD8F8F"/>
    <a:srgbClr val="05B050"/>
    <a:srgbClr val="C5E0B4"/>
    <a:srgbClr val="2B7E14"/>
    <a:srgbClr val="D1D8DD"/>
    <a:srgbClr val="FE4D46"/>
    <a:srgbClr val="FFC553"/>
    <a:srgbClr val="CFD7DC"/>
    <a:srgbClr val="D1D8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73"/>
    <p:restoredTop sz="95782"/>
  </p:normalViewPr>
  <p:slideViewPr>
    <p:cSldViewPr snapToGrid="0">
      <p:cViewPr>
        <p:scale>
          <a:sx n="93" d="100"/>
          <a:sy n="93" d="100"/>
        </p:scale>
        <p:origin x="1152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CAAAE-4EEA-B346-8774-4940AF20D4B3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D13D85-FAE8-7647-8904-1EDA3A6A745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164558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D13D85-FAE8-7647-8904-1EDA3A6A7455}" type="slidenum">
              <a:rPr lang="en-SE" smtClean="0"/>
              <a:t>2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721963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8F59E3-95AC-C1EC-3C0F-DDD414824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B45372-0338-D325-DF32-638352D497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8CE9E1-3E43-F39A-C1ED-4A3772980A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FC3891-4997-598A-8D7A-E1BC0B3758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D13D85-FAE8-7647-8904-1EDA3A6A7455}" type="slidenum">
              <a:rPr lang="en-SE" smtClean="0"/>
              <a:t>3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217987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A20C0A-B2D2-8614-57A7-86AF7C1702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5DF98F-8A15-1F05-AE92-096C67F4E0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1984886-EF7B-7283-DB88-26519379CF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0BF7EC-E7D4-80B3-5458-E4B21A988F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D13D85-FAE8-7647-8904-1EDA3A6A7455}" type="slidenum">
              <a:rPr lang="en-SE" smtClean="0"/>
              <a:t>4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037708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446E1-A15C-A6B3-0848-D539C40B10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66D8D2-6176-2106-64CE-F8D8C615F0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9E71D-7843-26EA-1B60-7CB17E16B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CF960F-725E-27B0-5A74-7378397D2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6894A-2156-BAD3-5834-4E73899A3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816947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5A4C2-4A6F-9E3C-387F-F617BCAB6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201631-2C08-03B0-DCC7-77E6D722E4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7A69D5-5218-D602-4400-26A33D885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839E7-D5BA-F364-0A94-40253AB83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DAEBA5-8031-12A1-0CB3-A871333D1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04849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1185FD-08B5-8BB8-56C8-9D614B1ECD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8A2117-A533-D201-63CA-24824C66B2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688655-E37E-9A37-D49A-2C2178801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62D82-5BDE-D3F6-A115-17D27F1D1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B7ED8-7ED7-2F6C-007B-14F2DEAAE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15688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DD3F8-5846-CC8B-74B6-0BE00E6AD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440B2B-29A9-A044-CADD-054EC0911B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95B2E-CFFB-DCBA-2E41-9E437CD1F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293AF5-30A4-C408-40F2-DA290BA9D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E0CDA8-7794-C946-6CD6-0C872FB9D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612604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CE3FF-AF23-95DD-3312-F0D57AB56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51E4CA-EF40-A0C5-0C52-9C6286B8E0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A3F0BC-443A-99FF-27B9-216808267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3F266-51FB-3233-6D61-7B9D14FC5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876C8F-037B-1538-1B5E-10C64E73A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300582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DDC51-D665-56CC-9492-4A7CF6997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E6153-6B82-B25D-04EE-4F6D62E191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FA15C5-CB6B-3EC1-AD5D-0613B62C48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686FC6-5AC5-3C4A-C446-37914E874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1D82BD-9D59-0908-22D2-F5DE6A38A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33FD65-EAC1-A4EA-D247-D4F0B4929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711421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907CC-C8C5-A2B0-FB83-7966C5F60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2BA136-3794-1B4C-BB40-08F995C06F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130514-7412-BE3D-A4E1-A232BAF34C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EB2CFC-DBCC-9ED4-11C8-C06A24EC05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3D096B-EC4E-0189-AA7E-78E4478085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74B269-E83A-7E10-2662-EF8CA5AA2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57EE52-63FA-DA16-6EE3-3627F3054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598D55-FECD-A306-677B-86738D0CF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74889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13F6A-B4E5-F492-DA36-4E466826E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461670-7753-43D9-6569-66DA9E575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E64120-2E82-623C-6881-B64302877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4A66FD-421B-C642-E0C0-264A85C54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782096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7FDF26-C939-1CFD-B63E-BB2AC0CA2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25FB9B-010D-D783-E72B-7085F2AE6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54D9AD-1010-A073-B42B-42D2A51BD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263086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103FB-23AB-6643-6A56-4492F0067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07E28-9749-080E-3DD1-BBD7A61073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3C3BF-B5E6-E05F-9D9A-E99B70C8BA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688173-81A3-C9FD-5E36-8CD1DD732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64AA00-5333-753D-3CD2-FE1E119F8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BBB64B-AEE1-73CD-93B8-F8F4CF16B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054699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69264-9AC3-BF4E-4698-0AB706762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118F1F-889C-6E5A-8B74-9D6F8D3AB1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EDF2CD-B475-01EF-D1B4-6DB85D1842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7B6C22-3761-7387-F524-DCB2ED8AD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16BEE9-A426-F4A2-74B0-5444568D1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FF8076-1F66-1C02-2771-58FF7E888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991175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0556A7-7B68-B5AA-BCD6-3F9C354B0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AD5647-2980-6779-CF17-A2B6905318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A8F8F-F876-83B4-05A9-20052B1B03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745BA-D8C8-3878-2A9B-969EB9CD8B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E1573-93E6-49D8-84C4-5FB3AC8FB0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785254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55D122A-EDE7-D408-D4CA-F85A4EBC012A}"/>
              </a:ext>
            </a:extLst>
          </p:cNvPr>
          <p:cNvSpPr txBox="1"/>
          <p:nvPr/>
        </p:nvSpPr>
        <p:spPr>
          <a:xfrm>
            <a:off x="1478411" y="329208"/>
            <a:ext cx="10430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5400" dirty="0">
                <a:latin typeface="Rubik Medium" pitchFamily="2" charset="-79"/>
                <a:cs typeface="Rubik Medium" pitchFamily="2" charset="-79"/>
              </a:rPr>
              <a:t>Child</a:t>
            </a:r>
            <a:r>
              <a:rPr lang="sv-SE" sz="5400" dirty="0">
                <a:latin typeface="Rubik Medium" pitchFamily="2" charset="-79"/>
                <a:cs typeface="Rubik Medium" pitchFamily="2" charset="-79"/>
              </a:rPr>
              <a:t> Labor</a:t>
            </a:r>
          </a:p>
          <a:p>
            <a:r>
              <a:rPr lang="sv-SE" sz="5400" dirty="0" err="1">
                <a:latin typeface="Rubik Light" pitchFamily="2" charset="-79"/>
                <a:cs typeface="Rubik Light" pitchFamily="2" charset="-79"/>
              </a:rPr>
              <a:t>aged</a:t>
            </a:r>
            <a:r>
              <a:rPr lang="sv-SE" sz="5400" dirty="0">
                <a:latin typeface="Rubik Light" pitchFamily="2" charset="-79"/>
                <a:cs typeface="Rubik Light" pitchFamily="2" charset="-79"/>
              </a:rPr>
              <a:t> 5-17</a:t>
            </a:r>
            <a:endParaRPr lang="en-SE" sz="4400" dirty="0">
              <a:latin typeface="Rubik Light" pitchFamily="2" charset="-79"/>
              <a:cs typeface="Rubik Ligh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82489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386EA3AE-74C2-7A75-6207-B1D3F1E2A453}"/>
              </a:ext>
            </a:extLst>
          </p:cNvPr>
          <p:cNvGrpSpPr/>
          <p:nvPr/>
        </p:nvGrpSpPr>
        <p:grpSpPr>
          <a:xfrm>
            <a:off x="1698151" y="1404257"/>
            <a:ext cx="9296422" cy="4439259"/>
            <a:chOff x="1698151" y="2672257"/>
            <a:chExt cx="9296422" cy="3168142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A9C7E200-45CB-4FEB-1905-F7691ABC7F85}"/>
                </a:ext>
              </a:extLst>
            </p:cNvPr>
            <p:cNvSpPr/>
            <p:nvPr/>
          </p:nvSpPr>
          <p:spPr>
            <a:xfrm>
              <a:off x="1698151" y="2672257"/>
              <a:ext cx="9218782" cy="3168142"/>
            </a:xfrm>
            <a:custGeom>
              <a:avLst/>
              <a:gdLst>
                <a:gd name="connsiteX0" fmla="*/ 0 w 8859553"/>
                <a:gd name="connsiteY0" fmla="*/ 0 h 3160372"/>
                <a:gd name="connsiteX1" fmla="*/ 1265499 w 8859553"/>
                <a:gd name="connsiteY1" fmla="*/ 134722 h 3160372"/>
                <a:gd name="connsiteX2" fmla="*/ 2531352 w 8859553"/>
                <a:gd name="connsiteY2" fmla="*/ 269444 h 3160372"/>
                <a:gd name="connsiteX3" fmla="*/ 3796850 w 8859553"/>
                <a:gd name="connsiteY3" fmla="*/ 565951 h 3160372"/>
                <a:gd name="connsiteX4" fmla="*/ 5062703 w 8859553"/>
                <a:gd name="connsiteY4" fmla="*/ 862457 h 3160372"/>
                <a:gd name="connsiteX5" fmla="*/ 5695453 w 8859553"/>
                <a:gd name="connsiteY5" fmla="*/ 1025929 h 3160372"/>
                <a:gd name="connsiteX6" fmla="*/ 6328202 w 8859553"/>
                <a:gd name="connsiteY6" fmla="*/ 1141689 h 3160372"/>
                <a:gd name="connsiteX7" fmla="*/ 6834475 w 8859553"/>
                <a:gd name="connsiteY7" fmla="*/ 1368793 h 3160372"/>
                <a:gd name="connsiteX8" fmla="*/ 7340747 w 8859553"/>
                <a:gd name="connsiteY8" fmla="*/ 1444489 h 3160372"/>
                <a:gd name="connsiteX9" fmla="*/ 7847010 w 8859553"/>
                <a:gd name="connsiteY9" fmla="*/ 1822993 h 3160372"/>
                <a:gd name="connsiteX10" fmla="*/ 8353282 w 8859553"/>
                <a:gd name="connsiteY10" fmla="*/ 1949164 h 3160372"/>
                <a:gd name="connsiteX11" fmla="*/ 8859553 w 8859553"/>
                <a:gd name="connsiteY11" fmla="*/ 1949164 h 3160372"/>
                <a:gd name="connsiteX12" fmla="*/ 8859553 w 8859553"/>
                <a:gd name="connsiteY12" fmla="*/ 3160373 h 3160372"/>
                <a:gd name="connsiteX13" fmla="*/ 8353282 w 8859553"/>
                <a:gd name="connsiteY13" fmla="*/ 3160373 h 3160372"/>
                <a:gd name="connsiteX14" fmla="*/ 7847010 w 8859553"/>
                <a:gd name="connsiteY14" fmla="*/ 3160373 h 3160372"/>
                <a:gd name="connsiteX15" fmla="*/ 7340747 w 8859553"/>
                <a:gd name="connsiteY15" fmla="*/ 3160373 h 3160372"/>
                <a:gd name="connsiteX16" fmla="*/ 6834475 w 8859553"/>
                <a:gd name="connsiteY16" fmla="*/ 3160373 h 3160372"/>
                <a:gd name="connsiteX17" fmla="*/ 6328202 w 8859553"/>
                <a:gd name="connsiteY17" fmla="*/ 3160373 h 3160372"/>
                <a:gd name="connsiteX18" fmla="*/ 5695453 w 8859553"/>
                <a:gd name="connsiteY18" fmla="*/ 3160373 h 3160372"/>
                <a:gd name="connsiteX19" fmla="*/ 5062703 w 8859553"/>
                <a:gd name="connsiteY19" fmla="*/ 3160373 h 3160372"/>
                <a:gd name="connsiteX20" fmla="*/ 3796850 w 8859553"/>
                <a:gd name="connsiteY20" fmla="*/ 3160373 h 3160372"/>
                <a:gd name="connsiteX21" fmla="*/ 2531352 w 8859553"/>
                <a:gd name="connsiteY21" fmla="*/ 3160373 h 3160372"/>
                <a:gd name="connsiteX22" fmla="*/ 1265499 w 8859553"/>
                <a:gd name="connsiteY22" fmla="*/ 3160373 h 3160372"/>
                <a:gd name="connsiteX23" fmla="*/ 0 w 8859553"/>
                <a:gd name="connsiteY23" fmla="*/ 3160373 h 3160372"/>
                <a:gd name="csX0" fmla="*/ 0 w 9218782"/>
                <a:gd name="csY0" fmla="*/ 0 h 3168142"/>
                <a:gd name="csX1" fmla="*/ 1265499 w 9218782"/>
                <a:gd name="csY1" fmla="*/ 134722 h 3168142"/>
                <a:gd name="csX2" fmla="*/ 2531352 w 9218782"/>
                <a:gd name="csY2" fmla="*/ 269444 h 3168142"/>
                <a:gd name="csX3" fmla="*/ 3796850 w 9218782"/>
                <a:gd name="csY3" fmla="*/ 565951 h 3168142"/>
                <a:gd name="csX4" fmla="*/ 5062703 w 9218782"/>
                <a:gd name="csY4" fmla="*/ 862457 h 3168142"/>
                <a:gd name="csX5" fmla="*/ 5695453 w 9218782"/>
                <a:gd name="csY5" fmla="*/ 1025929 h 3168142"/>
                <a:gd name="csX6" fmla="*/ 6328202 w 9218782"/>
                <a:gd name="csY6" fmla="*/ 1141689 h 3168142"/>
                <a:gd name="csX7" fmla="*/ 6834475 w 9218782"/>
                <a:gd name="csY7" fmla="*/ 1368793 h 3168142"/>
                <a:gd name="csX8" fmla="*/ 7340747 w 9218782"/>
                <a:gd name="csY8" fmla="*/ 1444489 h 3168142"/>
                <a:gd name="csX9" fmla="*/ 7847010 w 9218782"/>
                <a:gd name="csY9" fmla="*/ 1822993 h 3168142"/>
                <a:gd name="csX10" fmla="*/ 8353282 w 9218782"/>
                <a:gd name="csY10" fmla="*/ 1949164 h 3168142"/>
                <a:gd name="csX11" fmla="*/ 8859553 w 9218782"/>
                <a:gd name="csY11" fmla="*/ 1949164 h 3168142"/>
                <a:gd name="csX12" fmla="*/ 9218782 w 9218782"/>
                <a:gd name="csY12" fmla="*/ 3168142 h 3168142"/>
                <a:gd name="csX13" fmla="*/ 8353282 w 9218782"/>
                <a:gd name="csY13" fmla="*/ 3160373 h 3168142"/>
                <a:gd name="csX14" fmla="*/ 7847010 w 9218782"/>
                <a:gd name="csY14" fmla="*/ 3160373 h 3168142"/>
                <a:gd name="csX15" fmla="*/ 7340747 w 9218782"/>
                <a:gd name="csY15" fmla="*/ 3160373 h 3168142"/>
                <a:gd name="csX16" fmla="*/ 6834475 w 9218782"/>
                <a:gd name="csY16" fmla="*/ 3160373 h 3168142"/>
                <a:gd name="csX17" fmla="*/ 6328202 w 9218782"/>
                <a:gd name="csY17" fmla="*/ 3160373 h 3168142"/>
                <a:gd name="csX18" fmla="*/ 5695453 w 9218782"/>
                <a:gd name="csY18" fmla="*/ 3160373 h 3168142"/>
                <a:gd name="csX19" fmla="*/ 5062703 w 9218782"/>
                <a:gd name="csY19" fmla="*/ 3160373 h 3168142"/>
                <a:gd name="csX20" fmla="*/ 3796850 w 9218782"/>
                <a:gd name="csY20" fmla="*/ 3160373 h 3168142"/>
                <a:gd name="csX21" fmla="*/ 2531352 w 9218782"/>
                <a:gd name="csY21" fmla="*/ 3160373 h 3168142"/>
                <a:gd name="csX22" fmla="*/ 1265499 w 9218782"/>
                <a:gd name="csY22" fmla="*/ 3160373 h 3168142"/>
                <a:gd name="csX23" fmla="*/ 0 w 9218782"/>
                <a:gd name="csY23" fmla="*/ 3160373 h 3168142"/>
                <a:gd name="csX24" fmla="*/ 0 w 9218782"/>
                <a:gd name="csY24" fmla="*/ 0 h 3168142"/>
                <a:gd name="csX0" fmla="*/ 0 w 9218782"/>
                <a:gd name="csY0" fmla="*/ 0 h 3168142"/>
                <a:gd name="csX1" fmla="*/ 1265499 w 9218782"/>
                <a:gd name="csY1" fmla="*/ 134722 h 3168142"/>
                <a:gd name="csX2" fmla="*/ 2531352 w 9218782"/>
                <a:gd name="csY2" fmla="*/ 269444 h 3168142"/>
                <a:gd name="csX3" fmla="*/ 3796850 w 9218782"/>
                <a:gd name="csY3" fmla="*/ 565951 h 3168142"/>
                <a:gd name="csX4" fmla="*/ 5062703 w 9218782"/>
                <a:gd name="csY4" fmla="*/ 862457 h 3168142"/>
                <a:gd name="csX5" fmla="*/ 5695453 w 9218782"/>
                <a:gd name="csY5" fmla="*/ 1025929 h 3168142"/>
                <a:gd name="csX6" fmla="*/ 6328202 w 9218782"/>
                <a:gd name="csY6" fmla="*/ 1141689 h 3168142"/>
                <a:gd name="csX7" fmla="*/ 6834475 w 9218782"/>
                <a:gd name="csY7" fmla="*/ 1368793 h 3168142"/>
                <a:gd name="csX8" fmla="*/ 7340747 w 9218782"/>
                <a:gd name="csY8" fmla="*/ 1444489 h 3168142"/>
                <a:gd name="csX9" fmla="*/ 7847010 w 9218782"/>
                <a:gd name="csY9" fmla="*/ 1822993 h 3168142"/>
                <a:gd name="csX10" fmla="*/ 8353282 w 9218782"/>
                <a:gd name="csY10" fmla="*/ 1949164 h 3168142"/>
                <a:gd name="csX11" fmla="*/ 8859553 w 9218782"/>
                <a:gd name="csY11" fmla="*/ 1949164 h 3168142"/>
                <a:gd name="csX12" fmla="*/ 8839220 w 9218782"/>
                <a:gd name="csY12" fmla="*/ 1957725 h 3168142"/>
                <a:gd name="csX13" fmla="*/ 9218782 w 9218782"/>
                <a:gd name="csY13" fmla="*/ 3168142 h 3168142"/>
                <a:gd name="csX14" fmla="*/ 8353282 w 9218782"/>
                <a:gd name="csY14" fmla="*/ 3160373 h 3168142"/>
                <a:gd name="csX15" fmla="*/ 7847010 w 9218782"/>
                <a:gd name="csY15" fmla="*/ 3160373 h 3168142"/>
                <a:gd name="csX16" fmla="*/ 7340747 w 9218782"/>
                <a:gd name="csY16" fmla="*/ 3160373 h 3168142"/>
                <a:gd name="csX17" fmla="*/ 6834475 w 9218782"/>
                <a:gd name="csY17" fmla="*/ 3160373 h 3168142"/>
                <a:gd name="csX18" fmla="*/ 6328202 w 9218782"/>
                <a:gd name="csY18" fmla="*/ 3160373 h 3168142"/>
                <a:gd name="csX19" fmla="*/ 5695453 w 9218782"/>
                <a:gd name="csY19" fmla="*/ 3160373 h 3168142"/>
                <a:gd name="csX20" fmla="*/ 5062703 w 9218782"/>
                <a:gd name="csY20" fmla="*/ 3160373 h 3168142"/>
                <a:gd name="csX21" fmla="*/ 3796850 w 9218782"/>
                <a:gd name="csY21" fmla="*/ 3160373 h 3168142"/>
                <a:gd name="csX22" fmla="*/ 2531352 w 9218782"/>
                <a:gd name="csY22" fmla="*/ 3160373 h 3168142"/>
                <a:gd name="csX23" fmla="*/ 1265499 w 9218782"/>
                <a:gd name="csY23" fmla="*/ 3160373 h 3168142"/>
                <a:gd name="csX24" fmla="*/ 0 w 9218782"/>
                <a:gd name="csY24" fmla="*/ 3160373 h 3168142"/>
                <a:gd name="csX25" fmla="*/ 0 w 9218782"/>
                <a:gd name="csY25" fmla="*/ 0 h 3168142"/>
                <a:gd name="csX0" fmla="*/ 0 w 9218782"/>
                <a:gd name="csY0" fmla="*/ 0 h 3168142"/>
                <a:gd name="csX1" fmla="*/ 1265499 w 9218782"/>
                <a:gd name="csY1" fmla="*/ 134722 h 3168142"/>
                <a:gd name="csX2" fmla="*/ 2531352 w 9218782"/>
                <a:gd name="csY2" fmla="*/ 269444 h 3168142"/>
                <a:gd name="csX3" fmla="*/ 3796850 w 9218782"/>
                <a:gd name="csY3" fmla="*/ 565951 h 3168142"/>
                <a:gd name="csX4" fmla="*/ 5062703 w 9218782"/>
                <a:gd name="csY4" fmla="*/ 862457 h 3168142"/>
                <a:gd name="csX5" fmla="*/ 5695453 w 9218782"/>
                <a:gd name="csY5" fmla="*/ 1025929 h 3168142"/>
                <a:gd name="csX6" fmla="*/ 6328202 w 9218782"/>
                <a:gd name="csY6" fmla="*/ 1141689 h 3168142"/>
                <a:gd name="csX7" fmla="*/ 6834475 w 9218782"/>
                <a:gd name="csY7" fmla="*/ 1368793 h 3168142"/>
                <a:gd name="csX8" fmla="*/ 7340747 w 9218782"/>
                <a:gd name="csY8" fmla="*/ 1444489 h 3168142"/>
                <a:gd name="csX9" fmla="*/ 7847010 w 9218782"/>
                <a:gd name="csY9" fmla="*/ 1822993 h 3168142"/>
                <a:gd name="csX10" fmla="*/ 8353282 w 9218782"/>
                <a:gd name="csY10" fmla="*/ 1949164 h 3168142"/>
                <a:gd name="csX11" fmla="*/ 8859553 w 9218782"/>
                <a:gd name="csY11" fmla="*/ 1949164 h 3168142"/>
                <a:gd name="csX12" fmla="*/ 9187563 w 9218782"/>
                <a:gd name="csY12" fmla="*/ 2206326 h 3168142"/>
                <a:gd name="csX13" fmla="*/ 9218782 w 9218782"/>
                <a:gd name="csY13" fmla="*/ 3168142 h 3168142"/>
                <a:gd name="csX14" fmla="*/ 8353282 w 9218782"/>
                <a:gd name="csY14" fmla="*/ 3160373 h 3168142"/>
                <a:gd name="csX15" fmla="*/ 7847010 w 9218782"/>
                <a:gd name="csY15" fmla="*/ 3160373 h 3168142"/>
                <a:gd name="csX16" fmla="*/ 7340747 w 9218782"/>
                <a:gd name="csY16" fmla="*/ 3160373 h 3168142"/>
                <a:gd name="csX17" fmla="*/ 6834475 w 9218782"/>
                <a:gd name="csY17" fmla="*/ 3160373 h 3168142"/>
                <a:gd name="csX18" fmla="*/ 6328202 w 9218782"/>
                <a:gd name="csY18" fmla="*/ 3160373 h 3168142"/>
                <a:gd name="csX19" fmla="*/ 5695453 w 9218782"/>
                <a:gd name="csY19" fmla="*/ 3160373 h 3168142"/>
                <a:gd name="csX20" fmla="*/ 5062703 w 9218782"/>
                <a:gd name="csY20" fmla="*/ 3160373 h 3168142"/>
                <a:gd name="csX21" fmla="*/ 3796850 w 9218782"/>
                <a:gd name="csY21" fmla="*/ 3160373 h 3168142"/>
                <a:gd name="csX22" fmla="*/ 2531352 w 9218782"/>
                <a:gd name="csY22" fmla="*/ 3160373 h 3168142"/>
                <a:gd name="csX23" fmla="*/ 1265499 w 9218782"/>
                <a:gd name="csY23" fmla="*/ 3160373 h 3168142"/>
                <a:gd name="csX24" fmla="*/ 0 w 9218782"/>
                <a:gd name="csY24" fmla="*/ 3160373 h 3168142"/>
                <a:gd name="csX25" fmla="*/ 0 w 9218782"/>
                <a:gd name="csY25" fmla="*/ 0 h 3168142"/>
                <a:gd name="csX0" fmla="*/ 0 w 9218782"/>
                <a:gd name="csY0" fmla="*/ 0 h 3168142"/>
                <a:gd name="csX1" fmla="*/ 1265499 w 9218782"/>
                <a:gd name="csY1" fmla="*/ 134722 h 3168142"/>
                <a:gd name="csX2" fmla="*/ 2531352 w 9218782"/>
                <a:gd name="csY2" fmla="*/ 269444 h 3168142"/>
                <a:gd name="csX3" fmla="*/ 3796850 w 9218782"/>
                <a:gd name="csY3" fmla="*/ 565951 h 3168142"/>
                <a:gd name="csX4" fmla="*/ 5062703 w 9218782"/>
                <a:gd name="csY4" fmla="*/ 862457 h 3168142"/>
                <a:gd name="csX5" fmla="*/ 5695453 w 9218782"/>
                <a:gd name="csY5" fmla="*/ 1025929 h 3168142"/>
                <a:gd name="csX6" fmla="*/ 6328202 w 9218782"/>
                <a:gd name="csY6" fmla="*/ 1141689 h 3168142"/>
                <a:gd name="csX7" fmla="*/ 6834475 w 9218782"/>
                <a:gd name="csY7" fmla="*/ 1368793 h 3168142"/>
                <a:gd name="csX8" fmla="*/ 7340747 w 9218782"/>
                <a:gd name="csY8" fmla="*/ 1444489 h 3168142"/>
                <a:gd name="csX9" fmla="*/ 7847010 w 9218782"/>
                <a:gd name="csY9" fmla="*/ 1822993 h 3168142"/>
                <a:gd name="csX10" fmla="*/ 8353282 w 9218782"/>
                <a:gd name="csY10" fmla="*/ 1949164 h 3168142"/>
                <a:gd name="csX11" fmla="*/ 8826896 w 9218782"/>
                <a:gd name="csY11" fmla="*/ 2003546 h 3168142"/>
                <a:gd name="csX12" fmla="*/ 9187563 w 9218782"/>
                <a:gd name="csY12" fmla="*/ 2206326 h 3168142"/>
                <a:gd name="csX13" fmla="*/ 9218782 w 9218782"/>
                <a:gd name="csY13" fmla="*/ 3168142 h 3168142"/>
                <a:gd name="csX14" fmla="*/ 8353282 w 9218782"/>
                <a:gd name="csY14" fmla="*/ 3160373 h 3168142"/>
                <a:gd name="csX15" fmla="*/ 7847010 w 9218782"/>
                <a:gd name="csY15" fmla="*/ 3160373 h 3168142"/>
                <a:gd name="csX16" fmla="*/ 7340747 w 9218782"/>
                <a:gd name="csY16" fmla="*/ 3160373 h 3168142"/>
                <a:gd name="csX17" fmla="*/ 6834475 w 9218782"/>
                <a:gd name="csY17" fmla="*/ 3160373 h 3168142"/>
                <a:gd name="csX18" fmla="*/ 6328202 w 9218782"/>
                <a:gd name="csY18" fmla="*/ 3160373 h 3168142"/>
                <a:gd name="csX19" fmla="*/ 5695453 w 9218782"/>
                <a:gd name="csY19" fmla="*/ 3160373 h 3168142"/>
                <a:gd name="csX20" fmla="*/ 5062703 w 9218782"/>
                <a:gd name="csY20" fmla="*/ 3160373 h 3168142"/>
                <a:gd name="csX21" fmla="*/ 3796850 w 9218782"/>
                <a:gd name="csY21" fmla="*/ 3160373 h 3168142"/>
                <a:gd name="csX22" fmla="*/ 2531352 w 9218782"/>
                <a:gd name="csY22" fmla="*/ 3160373 h 3168142"/>
                <a:gd name="csX23" fmla="*/ 1265499 w 9218782"/>
                <a:gd name="csY23" fmla="*/ 3160373 h 3168142"/>
                <a:gd name="csX24" fmla="*/ 0 w 9218782"/>
                <a:gd name="csY24" fmla="*/ 3160373 h 3168142"/>
                <a:gd name="csX25" fmla="*/ 0 w 9218782"/>
                <a:gd name="csY25" fmla="*/ 0 h 3168142"/>
                <a:gd name="csX0" fmla="*/ 0 w 9218782"/>
                <a:gd name="csY0" fmla="*/ 0 h 3168142"/>
                <a:gd name="csX1" fmla="*/ 1265499 w 9218782"/>
                <a:gd name="csY1" fmla="*/ 134722 h 3168142"/>
                <a:gd name="csX2" fmla="*/ 2531352 w 9218782"/>
                <a:gd name="csY2" fmla="*/ 269444 h 3168142"/>
                <a:gd name="csX3" fmla="*/ 3796850 w 9218782"/>
                <a:gd name="csY3" fmla="*/ 565951 h 3168142"/>
                <a:gd name="csX4" fmla="*/ 5062703 w 9218782"/>
                <a:gd name="csY4" fmla="*/ 862457 h 3168142"/>
                <a:gd name="csX5" fmla="*/ 5695453 w 9218782"/>
                <a:gd name="csY5" fmla="*/ 1025929 h 3168142"/>
                <a:gd name="csX6" fmla="*/ 6328202 w 9218782"/>
                <a:gd name="csY6" fmla="*/ 1141689 h 3168142"/>
                <a:gd name="csX7" fmla="*/ 6834475 w 9218782"/>
                <a:gd name="csY7" fmla="*/ 1368793 h 3168142"/>
                <a:gd name="csX8" fmla="*/ 7340747 w 9218782"/>
                <a:gd name="csY8" fmla="*/ 1444489 h 3168142"/>
                <a:gd name="csX9" fmla="*/ 7847010 w 9218782"/>
                <a:gd name="csY9" fmla="*/ 1822993 h 3168142"/>
                <a:gd name="csX10" fmla="*/ 8320624 w 9218782"/>
                <a:gd name="csY10" fmla="*/ 1995777 h 3168142"/>
                <a:gd name="csX11" fmla="*/ 8826896 w 9218782"/>
                <a:gd name="csY11" fmla="*/ 2003546 h 3168142"/>
                <a:gd name="csX12" fmla="*/ 9187563 w 9218782"/>
                <a:gd name="csY12" fmla="*/ 2206326 h 3168142"/>
                <a:gd name="csX13" fmla="*/ 9218782 w 9218782"/>
                <a:gd name="csY13" fmla="*/ 3168142 h 3168142"/>
                <a:gd name="csX14" fmla="*/ 8353282 w 9218782"/>
                <a:gd name="csY14" fmla="*/ 3160373 h 3168142"/>
                <a:gd name="csX15" fmla="*/ 7847010 w 9218782"/>
                <a:gd name="csY15" fmla="*/ 3160373 h 3168142"/>
                <a:gd name="csX16" fmla="*/ 7340747 w 9218782"/>
                <a:gd name="csY16" fmla="*/ 3160373 h 3168142"/>
                <a:gd name="csX17" fmla="*/ 6834475 w 9218782"/>
                <a:gd name="csY17" fmla="*/ 3160373 h 3168142"/>
                <a:gd name="csX18" fmla="*/ 6328202 w 9218782"/>
                <a:gd name="csY18" fmla="*/ 3160373 h 3168142"/>
                <a:gd name="csX19" fmla="*/ 5695453 w 9218782"/>
                <a:gd name="csY19" fmla="*/ 3160373 h 3168142"/>
                <a:gd name="csX20" fmla="*/ 5062703 w 9218782"/>
                <a:gd name="csY20" fmla="*/ 3160373 h 3168142"/>
                <a:gd name="csX21" fmla="*/ 3796850 w 9218782"/>
                <a:gd name="csY21" fmla="*/ 3160373 h 3168142"/>
                <a:gd name="csX22" fmla="*/ 2531352 w 9218782"/>
                <a:gd name="csY22" fmla="*/ 3160373 h 3168142"/>
                <a:gd name="csX23" fmla="*/ 1265499 w 9218782"/>
                <a:gd name="csY23" fmla="*/ 3160373 h 3168142"/>
                <a:gd name="csX24" fmla="*/ 0 w 9218782"/>
                <a:gd name="csY24" fmla="*/ 3160373 h 3168142"/>
                <a:gd name="csX25" fmla="*/ 0 w 9218782"/>
                <a:gd name="csY25" fmla="*/ 0 h 3168142"/>
                <a:gd name="csX0" fmla="*/ 0 w 9218782"/>
                <a:gd name="csY0" fmla="*/ 0 h 3168142"/>
                <a:gd name="csX1" fmla="*/ 1265499 w 9218782"/>
                <a:gd name="csY1" fmla="*/ 134722 h 3168142"/>
                <a:gd name="csX2" fmla="*/ 2531352 w 9218782"/>
                <a:gd name="csY2" fmla="*/ 269444 h 3168142"/>
                <a:gd name="csX3" fmla="*/ 3796850 w 9218782"/>
                <a:gd name="csY3" fmla="*/ 565951 h 3168142"/>
                <a:gd name="csX4" fmla="*/ 5062703 w 9218782"/>
                <a:gd name="csY4" fmla="*/ 862457 h 3168142"/>
                <a:gd name="csX5" fmla="*/ 5695453 w 9218782"/>
                <a:gd name="csY5" fmla="*/ 1025929 h 3168142"/>
                <a:gd name="csX6" fmla="*/ 6328202 w 9218782"/>
                <a:gd name="csY6" fmla="*/ 1141689 h 3168142"/>
                <a:gd name="csX7" fmla="*/ 6834475 w 9218782"/>
                <a:gd name="csY7" fmla="*/ 1368793 h 3168142"/>
                <a:gd name="csX8" fmla="*/ 7340747 w 9218782"/>
                <a:gd name="csY8" fmla="*/ 1444489 h 3168142"/>
                <a:gd name="csX9" fmla="*/ 7759924 w 9218782"/>
                <a:gd name="csY9" fmla="*/ 1854069 h 3168142"/>
                <a:gd name="csX10" fmla="*/ 8320624 w 9218782"/>
                <a:gd name="csY10" fmla="*/ 1995777 h 3168142"/>
                <a:gd name="csX11" fmla="*/ 8826896 w 9218782"/>
                <a:gd name="csY11" fmla="*/ 2003546 h 3168142"/>
                <a:gd name="csX12" fmla="*/ 9187563 w 9218782"/>
                <a:gd name="csY12" fmla="*/ 2206326 h 3168142"/>
                <a:gd name="csX13" fmla="*/ 9218782 w 9218782"/>
                <a:gd name="csY13" fmla="*/ 3168142 h 3168142"/>
                <a:gd name="csX14" fmla="*/ 8353282 w 9218782"/>
                <a:gd name="csY14" fmla="*/ 3160373 h 3168142"/>
                <a:gd name="csX15" fmla="*/ 7847010 w 9218782"/>
                <a:gd name="csY15" fmla="*/ 3160373 h 3168142"/>
                <a:gd name="csX16" fmla="*/ 7340747 w 9218782"/>
                <a:gd name="csY16" fmla="*/ 3160373 h 3168142"/>
                <a:gd name="csX17" fmla="*/ 6834475 w 9218782"/>
                <a:gd name="csY17" fmla="*/ 3160373 h 3168142"/>
                <a:gd name="csX18" fmla="*/ 6328202 w 9218782"/>
                <a:gd name="csY18" fmla="*/ 3160373 h 3168142"/>
                <a:gd name="csX19" fmla="*/ 5695453 w 9218782"/>
                <a:gd name="csY19" fmla="*/ 3160373 h 3168142"/>
                <a:gd name="csX20" fmla="*/ 5062703 w 9218782"/>
                <a:gd name="csY20" fmla="*/ 3160373 h 3168142"/>
                <a:gd name="csX21" fmla="*/ 3796850 w 9218782"/>
                <a:gd name="csY21" fmla="*/ 3160373 h 3168142"/>
                <a:gd name="csX22" fmla="*/ 2531352 w 9218782"/>
                <a:gd name="csY22" fmla="*/ 3160373 h 3168142"/>
                <a:gd name="csX23" fmla="*/ 1265499 w 9218782"/>
                <a:gd name="csY23" fmla="*/ 3160373 h 3168142"/>
                <a:gd name="csX24" fmla="*/ 0 w 9218782"/>
                <a:gd name="csY24" fmla="*/ 3160373 h 3168142"/>
                <a:gd name="csX25" fmla="*/ 0 w 9218782"/>
                <a:gd name="csY25" fmla="*/ 0 h 316814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9218782" h="3168142">
                  <a:moveTo>
                    <a:pt x="0" y="0"/>
                  </a:moveTo>
                  <a:lnTo>
                    <a:pt x="1265499" y="134722"/>
                  </a:lnTo>
                  <a:lnTo>
                    <a:pt x="2531352" y="269444"/>
                  </a:lnTo>
                  <a:lnTo>
                    <a:pt x="3796850" y="565951"/>
                  </a:lnTo>
                  <a:lnTo>
                    <a:pt x="5062703" y="862457"/>
                  </a:lnTo>
                  <a:lnTo>
                    <a:pt x="5695453" y="1025929"/>
                  </a:lnTo>
                  <a:lnTo>
                    <a:pt x="6328202" y="1141689"/>
                  </a:lnTo>
                  <a:lnTo>
                    <a:pt x="6834475" y="1368793"/>
                  </a:lnTo>
                  <a:lnTo>
                    <a:pt x="7340747" y="1444489"/>
                  </a:lnTo>
                  <a:lnTo>
                    <a:pt x="7759924" y="1854069"/>
                  </a:lnTo>
                  <a:lnTo>
                    <a:pt x="8320624" y="1995777"/>
                  </a:lnTo>
                  <a:lnTo>
                    <a:pt x="8826896" y="2003546"/>
                  </a:lnTo>
                  <a:lnTo>
                    <a:pt x="9187563" y="2206326"/>
                  </a:lnTo>
                  <a:lnTo>
                    <a:pt x="9218782" y="3168142"/>
                  </a:lnTo>
                  <a:lnTo>
                    <a:pt x="8353282" y="3160373"/>
                  </a:lnTo>
                  <a:lnTo>
                    <a:pt x="7847010" y="3160373"/>
                  </a:lnTo>
                  <a:lnTo>
                    <a:pt x="7340747" y="3160373"/>
                  </a:lnTo>
                  <a:lnTo>
                    <a:pt x="6834475" y="3160373"/>
                  </a:lnTo>
                  <a:lnTo>
                    <a:pt x="6328202" y="3160373"/>
                  </a:lnTo>
                  <a:lnTo>
                    <a:pt x="5695453" y="3160373"/>
                  </a:lnTo>
                  <a:lnTo>
                    <a:pt x="5062703" y="3160373"/>
                  </a:lnTo>
                  <a:lnTo>
                    <a:pt x="3796850" y="3160373"/>
                  </a:lnTo>
                  <a:lnTo>
                    <a:pt x="2531352" y="3160373"/>
                  </a:lnTo>
                  <a:lnTo>
                    <a:pt x="1265499" y="3160373"/>
                  </a:lnTo>
                  <a:lnTo>
                    <a:pt x="0" y="31603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8F8F"/>
            </a:solidFill>
            <a:ln w="93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EECA2615-135B-F765-0BD0-7BEFBE37C97C}"/>
                </a:ext>
              </a:extLst>
            </p:cNvPr>
            <p:cNvSpPr/>
            <p:nvPr/>
          </p:nvSpPr>
          <p:spPr>
            <a:xfrm>
              <a:off x="1702815" y="2675906"/>
              <a:ext cx="9291758" cy="2257063"/>
            </a:xfrm>
            <a:custGeom>
              <a:avLst/>
              <a:gdLst>
                <a:gd name="connsiteX0" fmla="*/ 1 w 8859553"/>
                <a:gd name="connsiteY0" fmla="*/ 1 h 1949164"/>
                <a:gd name="connsiteX1" fmla="*/ 1265499 w 8859553"/>
                <a:gd name="connsiteY1" fmla="*/ 134723 h 1949164"/>
                <a:gd name="connsiteX2" fmla="*/ 2531352 w 8859553"/>
                <a:gd name="connsiteY2" fmla="*/ 269445 h 1949164"/>
                <a:gd name="connsiteX3" fmla="*/ 3796851 w 8859553"/>
                <a:gd name="connsiteY3" fmla="*/ 565951 h 1949164"/>
                <a:gd name="connsiteX4" fmla="*/ 5062704 w 8859553"/>
                <a:gd name="connsiteY4" fmla="*/ 862457 h 1949164"/>
                <a:gd name="connsiteX5" fmla="*/ 5695453 w 8859553"/>
                <a:gd name="connsiteY5" fmla="*/ 1025930 h 1949164"/>
                <a:gd name="connsiteX6" fmla="*/ 6328202 w 8859553"/>
                <a:gd name="connsiteY6" fmla="*/ 1141690 h 1949164"/>
                <a:gd name="connsiteX7" fmla="*/ 6834475 w 8859553"/>
                <a:gd name="connsiteY7" fmla="*/ 1368794 h 1949164"/>
                <a:gd name="connsiteX8" fmla="*/ 7340747 w 8859553"/>
                <a:gd name="connsiteY8" fmla="*/ 1444489 h 1949164"/>
                <a:gd name="connsiteX9" fmla="*/ 7847010 w 8859553"/>
                <a:gd name="connsiteY9" fmla="*/ 1822994 h 1949164"/>
                <a:gd name="connsiteX10" fmla="*/ 8353282 w 8859553"/>
                <a:gd name="connsiteY10" fmla="*/ 1949165 h 1949164"/>
                <a:gd name="connsiteX11" fmla="*/ 8859554 w 8859553"/>
                <a:gd name="connsiteY11" fmla="*/ 1949165 h 1949164"/>
                <a:gd name="csX0" fmla="*/ 0 w 8900323"/>
                <a:gd name="csY0" fmla="*/ 0 h 1949164"/>
                <a:gd name="csX1" fmla="*/ 1265498 w 8900323"/>
                <a:gd name="csY1" fmla="*/ 134722 h 1949164"/>
                <a:gd name="csX2" fmla="*/ 2531351 w 8900323"/>
                <a:gd name="csY2" fmla="*/ 269444 h 1949164"/>
                <a:gd name="csX3" fmla="*/ 3796850 w 8900323"/>
                <a:gd name="csY3" fmla="*/ 565950 h 1949164"/>
                <a:gd name="csX4" fmla="*/ 5062703 w 8900323"/>
                <a:gd name="csY4" fmla="*/ 862456 h 1949164"/>
                <a:gd name="csX5" fmla="*/ 5695452 w 8900323"/>
                <a:gd name="csY5" fmla="*/ 1025929 h 1949164"/>
                <a:gd name="csX6" fmla="*/ 6328201 w 8900323"/>
                <a:gd name="csY6" fmla="*/ 1141689 h 1949164"/>
                <a:gd name="csX7" fmla="*/ 6834474 w 8900323"/>
                <a:gd name="csY7" fmla="*/ 1368793 h 1949164"/>
                <a:gd name="csX8" fmla="*/ 7340746 w 8900323"/>
                <a:gd name="csY8" fmla="*/ 1444488 h 1949164"/>
                <a:gd name="csX9" fmla="*/ 7847009 w 8900323"/>
                <a:gd name="csY9" fmla="*/ 1822993 h 1949164"/>
                <a:gd name="csX10" fmla="*/ 8353281 w 8900323"/>
                <a:gd name="csY10" fmla="*/ 1949164 h 1949164"/>
                <a:gd name="csX11" fmla="*/ 8859553 w 8900323"/>
                <a:gd name="csY11" fmla="*/ 1949164 h 1949164"/>
                <a:gd name="csX12" fmla="*/ 8870402 w 8900323"/>
                <a:gd name="csY12" fmla="*/ 1943300 h 1949164"/>
                <a:gd name="csX0" fmla="*/ 0 w 9260991"/>
                <a:gd name="csY0" fmla="*/ 0 h 2235725"/>
                <a:gd name="csX1" fmla="*/ 1265498 w 9260991"/>
                <a:gd name="csY1" fmla="*/ 134722 h 2235725"/>
                <a:gd name="csX2" fmla="*/ 2531351 w 9260991"/>
                <a:gd name="csY2" fmla="*/ 269444 h 2235725"/>
                <a:gd name="csX3" fmla="*/ 3796850 w 9260991"/>
                <a:gd name="csY3" fmla="*/ 565950 h 2235725"/>
                <a:gd name="csX4" fmla="*/ 5062703 w 9260991"/>
                <a:gd name="csY4" fmla="*/ 862456 h 2235725"/>
                <a:gd name="csX5" fmla="*/ 5695452 w 9260991"/>
                <a:gd name="csY5" fmla="*/ 1025929 h 2235725"/>
                <a:gd name="csX6" fmla="*/ 6328201 w 9260991"/>
                <a:gd name="csY6" fmla="*/ 1141689 h 2235725"/>
                <a:gd name="csX7" fmla="*/ 6834474 w 9260991"/>
                <a:gd name="csY7" fmla="*/ 1368793 h 2235725"/>
                <a:gd name="csX8" fmla="*/ 7340746 w 9260991"/>
                <a:gd name="csY8" fmla="*/ 1444488 h 2235725"/>
                <a:gd name="csX9" fmla="*/ 7847009 w 9260991"/>
                <a:gd name="csY9" fmla="*/ 1822993 h 2235725"/>
                <a:gd name="csX10" fmla="*/ 8353281 w 9260991"/>
                <a:gd name="csY10" fmla="*/ 1949164 h 2235725"/>
                <a:gd name="csX11" fmla="*/ 8859553 w 9260991"/>
                <a:gd name="csY11" fmla="*/ 1949164 h 2235725"/>
                <a:gd name="csX12" fmla="*/ 9260991 w 9260991"/>
                <a:gd name="csY12" fmla="*/ 2235722 h 2235725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28201 w 9260991"/>
                <a:gd name="csY6" fmla="*/ 1141689 h 2235726"/>
                <a:gd name="csX7" fmla="*/ 6834474 w 9260991"/>
                <a:gd name="csY7" fmla="*/ 1368793 h 2235726"/>
                <a:gd name="csX8" fmla="*/ 7340746 w 9260991"/>
                <a:gd name="csY8" fmla="*/ 1444488 h 2235726"/>
                <a:gd name="csX9" fmla="*/ 7847009 w 9260991"/>
                <a:gd name="csY9" fmla="*/ 1822993 h 2235726"/>
                <a:gd name="csX10" fmla="*/ 8353281 w 9260991"/>
                <a:gd name="csY10" fmla="*/ 1949164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28201 w 9260991"/>
                <a:gd name="csY6" fmla="*/ 1141689 h 2235726"/>
                <a:gd name="csX7" fmla="*/ 6834474 w 9260991"/>
                <a:gd name="csY7" fmla="*/ 1368793 h 2235726"/>
                <a:gd name="csX8" fmla="*/ 7340746 w 9260991"/>
                <a:gd name="csY8" fmla="*/ 1444488 h 2235726"/>
                <a:gd name="csX9" fmla="*/ 7847009 w 9260991"/>
                <a:gd name="csY9" fmla="*/ 1822993 h 2235726"/>
                <a:gd name="csX10" fmla="*/ 8244784 w 9260991"/>
                <a:gd name="csY10" fmla="*/ 1995336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28201 w 9260991"/>
                <a:gd name="csY6" fmla="*/ 1141689 h 2235726"/>
                <a:gd name="csX7" fmla="*/ 6834474 w 9260991"/>
                <a:gd name="csY7" fmla="*/ 1368793 h 2235726"/>
                <a:gd name="csX8" fmla="*/ 7340746 w 9260991"/>
                <a:gd name="csY8" fmla="*/ 1444488 h 2235726"/>
                <a:gd name="csX9" fmla="*/ 7760212 w 9260991"/>
                <a:gd name="csY9" fmla="*/ 1815298 h 2235726"/>
                <a:gd name="csX10" fmla="*/ 8244784 w 9260991"/>
                <a:gd name="csY10" fmla="*/ 1995336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28201 w 9260991"/>
                <a:gd name="csY6" fmla="*/ 1141689 h 2235726"/>
                <a:gd name="csX7" fmla="*/ 6834474 w 9260991"/>
                <a:gd name="csY7" fmla="*/ 1368793 h 2235726"/>
                <a:gd name="csX8" fmla="*/ 7264799 w 9260991"/>
                <a:gd name="csY8" fmla="*/ 1390621 h 2235726"/>
                <a:gd name="csX9" fmla="*/ 7760212 w 9260991"/>
                <a:gd name="csY9" fmla="*/ 1815298 h 2235726"/>
                <a:gd name="csX10" fmla="*/ 8244784 w 9260991"/>
                <a:gd name="csY10" fmla="*/ 1995336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28201 w 9260991"/>
                <a:gd name="csY6" fmla="*/ 1141689 h 2235726"/>
                <a:gd name="csX7" fmla="*/ 6780226 w 9260991"/>
                <a:gd name="csY7" fmla="*/ 1314926 h 2235726"/>
                <a:gd name="csX8" fmla="*/ 7264799 w 9260991"/>
                <a:gd name="csY8" fmla="*/ 1390621 h 2235726"/>
                <a:gd name="csX9" fmla="*/ 7760212 w 9260991"/>
                <a:gd name="csY9" fmla="*/ 1815298 h 2235726"/>
                <a:gd name="csX10" fmla="*/ 8244784 w 9260991"/>
                <a:gd name="csY10" fmla="*/ 1995336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17351 w 9260991"/>
                <a:gd name="csY6" fmla="*/ 1095518 h 2235726"/>
                <a:gd name="csX7" fmla="*/ 6780226 w 9260991"/>
                <a:gd name="csY7" fmla="*/ 1314926 h 2235726"/>
                <a:gd name="csX8" fmla="*/ 7264799 w 9260991"/>
                <a:gd name="csY8" fmla="*/ 1390621 h 2235726"/>
                <a:gd name="csX9" fmla="*/ 7760212 w 9260991"/>
                <a:gd name="csY9" fmla="*/ 1815298 h 2235726"/>
                <a:gd name="csX10" fmla="*/ 8244784 w 9260991"/>
                <a:gd name="csY10" fmla="*/ 1995336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17351 w 9260991"/>
                <a:gd name="csY6" fmla="*/ 1095518 h 2235726"/>
                <a:gd name="csX7" fmla="*/ 6780226 w 9260991"/>
                <a:gd name="csY7" fmla="*/ 1314926 h 2235726"/>
                <a:gd name="csX8" fmla="*/ 7264799 w 9260991"/>
                <a:gd name="csY8" fmla="*/ 1390621 h 2235726"/>
                <a:gd name="csX9" fmla="*/ 7760212 w 9260991"/>
                <a:gd name="csY9" fmla="*/ 1815298 h 2235726"/>
                <a:gd name="csX10" fmla="*/ 8244784 w 9260991"/>
                <a:gd name="csY10" fmla="*/ 1979945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17351 w 9260991"/>
                <a:gd name="csY6" fmla="*/ 1095518 h 2235726"/>
                <a:gd name="csX7" fmla="*/ 6780226 w 9260991"/>
                <a:gd name="csY7" fmla="*/ 1314926 h 2235726"/>
                <a:gd name="csX8" fmla="*/ 7264799 w 9260991"/>
                <a:gd name="csY8" fmla="*/ 1390621 h 2235726"/>
                <a:gd name="csX9" fmla="*/ 7760212 w 9260991"/>
                <a:gd name="csY9" fmla="*/ 1846079 h 2235726"/>
                <a:gd name="csX10" fmla="*/ 8244784 w 9260991"/>
                <a:gd name="csY10" fmla="*/ 1979945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17351 w 9260991"/>
                <a:gd name="csY6" fmla="*/ 1095518 h 2235726"/>
                <a:gd name="csX7" fmla="*/ 6780226 w 9260991"/>
                <a:gd name="csY7" fmla="*/ 1314926 h 2235726"/>
                <a:gd name="csX8" fmla="*/ 7264799 w 9260991"/>
                <a:gd name="csY8" fmla="*/ 1390621 h 2235726"/>
                <a:gd name="csX9" fmla="*/ 7760212 w 9260991"/>
                <a:gd name="csY9" fmla="*/ 1846079 h 2235726"/>
                <a:gd name="csX10" fmla="*/ 8244784 w 9260991"/>
                <a:gd name="csY10" fmla="*/ 1979945 h 2235726"/>
                <a:gd name="csX11" fmla="*/ 8729356 w 9260991"/>
                <a:gd name="csY11" fmla="*/ 1972249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17351 w 9260991"/>
                <a:gd name="csY6" fmla="*/ 1095518 h 2235726"/>
                <a:gd name="csX7" fmla="*/ 6780226 w 9260991"/>
                <a:gd name="csY7" fmla="*/ 1314926 h 2235726"/>
                <a:gd name="csX8" fmla="*/ 7264799 w 9260991"/>
                <a:gd name="csY8" fmla="*/ 1390621 h 2235726"/>
                <a:gd name="csX9" fmla="*/ 7760212 w 9260991"/>
                <a:gd name="csY9" fmla="*/ 1846079 h 2235726"/>
                <a:gd name="csX10" fmla="*/ 8244784 w 9260991"/>
                <a:gd name="csY10" fmla="*/ 1972250 h 2235726"/>
                <a:gd name="csX11" fmla="*/ 8729356 w 9260991"/>
                <a:gd name="csY11" fmla="*/ 1972249 h 2235726"/>
                <a:gd name="csX12" fmla="*/ 9260991 w 9260991"/>
                <a:gd name="csY12" fmla="*/ 2235722 h 22357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9260991" h="2235726">
                  <a:moveTo>
                    <a:pt x="0" y="0"/>
                  </a:moveTo>
                  <a:lnTo>
                    <a:pt x="1265498" y="134722"/>
                  </a:lnTo>
                  <a:lnTo>
                    <a:pt x="2531351" y="269444"/>
                  </a:lnTo>
                  <a:lnTo>
                    <a:pt x="3796850" y="565950"/>
                  </a:lnTo>
                  <a:lnTo>
                    <a:pt x="5062703" y="862456"/>
                  </a:lnTo>
                  <a:lnTo>
                    <a:pt x="5695452" y="1025929"/>
                  </a:lnTo>
                  <a:lnTo>
                    <a:pt x="6317351" y="1095518"/>
                  </a:lnTo>
                  <a:lnTo>
                    <a:pt x="6780226" y="1314926"/>
                  </a:lnTo>
                  <a:lnTo>
                    <a:pt x="7264799" y="1390621"/>
                  </a:lnTo>
                  <a:lnTo>
                    <a:pt x="7760212" y="1846079"/>
                  </a:lnTo>
                  <a:lnTo>
                    <a:pt x="8244784" y="1972250"/>
                  </a:lnTo>
                  <a:lnTo>
                    <a:pt x="8729356" y="1972249"/>
                  </a:lnTo>
                  <a:cubicBezTo>
                    <a:pt x="8815543" y="1971272"/>
                    <a:pt x="9258731" y="2236944"/>
                    <a:pt x="9260991" y="2235722"/>
                  </a:cubicBezTo>
                </a:path>
              </a:pathLst>
            </a:custGeom>
            <a:noFill/>
            <a:ln w="93254" cap="rnd">
              <a:solidFill>
                <a:srgbClr val="D83B4A"/>
              </a:solidFill>
              <a:prstDash val="solid"/>
              <a:round/>
              <a:headEnd type="oval"/>
              <a:tailEnd type="none" w="lg" len="med"/>
            </a:ln>
          </p:spPr>
          <p:txBody>
            <a:bodyPr rtlCol="0" anchor="ctr"/>
            <a:lstStyle/>
            <a:p>
              <a:endParaRPr lang="en-SE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CA4BFE9-3F7D-854E-8CC5-FFC41A434D8E}"/>
              </a:ext>
            </a:extLst>
          </p:cNvPr>
          <p:cNvGrpSpPr/>
          <p:nvPr/>
        </p:nvGrpSpPr>
        <p:grpSpPr>
          <a:xfrm>
            <a:off x="0" y="0"/>
            <a:ext cx="12227973" cy="6870902"/>
            <a:chOff x="-13416" y="-79828"/>
            <a:chExt cx="12227973" cy="687090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78AA955-52B9-033A-D4F2-D18374E9C1F5}"/>
                </a:ext>
              </a:extLst>
            </p:cNvPr>
            <p:cNvSpPr/>
            <p:nvPr/>
          </p:nvSpPr>
          <p:spPr>
            <a:xfrm rot="16200000">
              <a:off x="5863053" y="439571"/>
              <a:ext cx="511007" cy="121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A7C3858-5D47-DFFC-1063-5396A21982A3}"/>
                </a:ext>
              </a:extLst>
            </p:cNvPr>
            <p:cNvSpPr/>
            <p:nvPr/>
          </p:nvSpPr>
          <p:spPr>
            <a:xfrm rot="16200000">
              <a:off x="5838859" y="-5920324"/>
              <a:ext cx="511007" cy="121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871DF85-F7DB-A010-6FAD-C5695D5D3CDA}"/>
                </a:ext>
              </a:extLst>
            </p:cNvPr>
            <p:cNvSpPr/>
            <p:nvPr/>
          </p:nvSpPr>
          <p:spPr>
            <a:xfrm>
              <a:off x="10871521" y="581890"/>
              <a:ext cx="1325117" cy="58932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CFE98CEE-E0BA-7132-9DAC-C204933A93D1}"/>
                </a:ext>
              </a:extLst>
            </p:cNvPr>
            <p:cNvSpPr/>
            <p:nvPr/>
          </p:nvSpPr>
          <p:spPr>
            <a:xfrm>
              <a:off x="-13416" y="581890"/>
              <a:ext cx="1325117" cy="58932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82B7BC71-C5ED-FADF-4F8D-34F980606651}"/>
              </a:ext>
            </a:extLst>
          </p:cNvPr>
          <p:cNvSpPr/>
          <p:nvPr/>
        </p:nvSpPr>
        <p:spPr>
          <a:xfrm>
            <a:off x="2400" y="581890"/>
            <a:ext cx="869877" cy="5893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217034F-6AFC-C8C8-98CE-D13B0E461607}"/>
              </a:ext>
            </a:extLst>
          </p:cNvPr>
          <p:cNvSpPr/>
          <p:nvPr/>
        </p:nvSpPr>
        <p:spPr>
          <a:xfrm>
            <a:off x="1421" y="581890"/>
            <a:ext cx="869877" cy="5893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5FECE9-9E9E-8B54-3611-4DFC5BF1135A}"/>
              </a:ext>
            </a:extLst>
          </p:cNvPr>
          <p:cNvSpPr txBox="1"/>
          <p:nvPr/>
        </p:nvSpPr>
        <p:spPr>
          <a:xfrm>
            <a:off x="10064435" y="6609510"/>
            <a:ext cx="21275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GB" sz="10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M</a:t>
            </a:r>
            <a:r>
              <a:rPr lang="en-SE" sz="10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ore info: gapminder.org/52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4AAFC9-222A-0235-D8DC-3F2DBDD72054}"/>
              </a:ext>
            </a:extLst>
          </p:cNvPr>
          <p:cNvSpPr txBox="1"/>
          <p:nvPr/>
        </p:nvSpPr>
        <p:spPr>
          <a:xfrm>
            <a:off x="9759027" y="2633585"/>
            <a:ext cx="1764438" cy="153888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SE" sz="4000" dirty="0">
                <a:latin typeface="Rubik Light" pitchFamily="2" charset="-79"/>
                <a:cs typeface="Rubik Light" pitchFamily="2" charset="-79"/>
              </a:rPr>
              <a:t>2024</a:t>
            </a:r>
          </a:p>
          <a:p>
            <a:pPr algn="ctr"/>
            <a:r>
              <a:rPr lang="sv-SE" sz="5400" dirty="0">
                <a:latin typeface="Rubik Light" pitchFamily="2" charset="-79"/>
                <a:cs typeface="Rubik Light" pitchFamily="2" charset="-79"/>
              </a:rPr>
              <a:t>7.8%</a:t>
            </a:r>
            <a:endParaRPr lang="en-SE" sz="5400" dirty="0">
              <a:latin typeface="Rubik Light" pitchFamily="2" charset="-79"/>
              <a:cs typeface="Rubik Light" pitchFamily="2" charset="-79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D5822B6-BD66-2EE6-0941-8F659DA3F6DC}"/>
              </a:ext>
            </a:extLst>
          </p:cNvPr>
          <p:cNvSpPr txBox="1"/>
          <p:nvPr/>
        </p:nvSpPr>
        <p:spPr>
          <a:xfrm>
            <a:off x="6319686" y="4051610"/>
            <a:ext cx="3987584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sv-SE" sz="5400" dirty="0">
                <a:latin typeface="Rubik Medium" pitchFamily="2" charset="-79"/>
                <a:cs typeface="Rubik Medium" pitchFamily="2" charset="-79"/>
              </a:rPr>
              <a:t>138 Million</a:t>
            </a:r>
          </a:p>
          <a:p>
            <a:pPr algn="r"/>
            <a:r>
              <a:rPr lang="sv-SE" sz="5400" dirty="0">
                <a:latin typeface="Rubik Medium" pitchFamily="2" charset="-79"/>
                <a:cs typeface="Rubik Medium" pitchFamily="2" charset="-79"/>
              </a:rPr>
              <a:t>Children</a:t>
            </a:r>
            <a:endParaRPr lang="en-SE" sz="5400" dirty="0">
              <a:latin typeface="Rubik Medium" pitchFamily="2" charset="-79"/>
              <a:cs typeface="Rubik Medium" pitchFamily="2" charset="-79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8E2896C-6886-75A9-D8A1-9C8B06BF92D5}"/>
              </a:ext>
            </a:extLst>
          </p:cNvPr>
          <p:cNvGrpSpPr/>
          <p:nvPr/>
        </p:nvGrpSpPr>
        <p:grpSpPr>
          <a:xfrm>
            <a:off x="1698150" y="5827902"/>
            <a:ext cx="9176679" cy="461666"/>
            <a:chOff x="1698150" y="5827902"/>
            <a:chExt cx="9176679" cy="461666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5A96059-B289-6BE8-65B3-54A7873BE598}"/>
                </a:ext>
              </a:extLst>
            </p:cNvPr>
            <p:cNvGrpSpPr/>
            <p:nvPr/>
          </p:nvGrpSpPr>
          <p:grpSpPr>
            <a:xfrm>
              <a:off x="5076715" y="5827902"/>
              <a:ext cx="862737" cy="461665"/>
              <a:chOff x="5077619" y="5827902"/>
              <a:chExt cx="862737" cy="461665"/>
            </a:xfrm>
          </p:grpSpPr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77838CE8-5858-332D-7443-34DCBCFFA8D2}"/>
                  </a:ext>
                </a:extLst>
              </p:cNvPr>
              <p:cNvSpPr/>
              <p:nvPr/>
            </p:nvSpPr>
            <p:spPr>
              <a:xfrm>
                <a:off x="5499663" y="5832630"/>
                <a:ext cx="9325" cy="54177"/>
              </a:xfrm>
              <a:custGeom>
                <a:avLst/>
                <a:gdLst>
                  <a:gd name="connsiteX0" fmla="*/ 448 w 9325"/>
                  <a:gd name="connsiteY0" fmla="*/ 530 h 54177"/>
                  <a:gd name="connsiteX1" fmla="*/ 448 w 9325"/>
                  <a:gd name="connsiteY1" fmla="*/ 54708 h 5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325" h="54177">
                    <a:moveTo>
                      <a:pt x="448" y="530"/>
                    </a:moveTo>
                    <a:lnTo>
                      <a:pt x="448" y="54708"/>
                    </a:lnTo>
                  </a:path>
                </a:pathLst>
              </a:custGeom>
              <a:noFill/>
              <a:ln w="93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B78B9E1-F192-018F-1A24-DFCA5B6241E1}"/>
                  </a:ext>
                </a:extLst>
              </p:cNvPr>
              <p:cNvSpPr txBox="1"/>
              <p:nvPr/>
            </p:nvSpPr>
            <p:spPr>
              <a:xfrm>
                <a:off x="5077619" y="5827902"/>
                <a:ext cx="86273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SE" sz="2400" spc="0" baseline="0" dirty="0">
                    <a:ln/>
                    <a:solidFill>
                      <a:srgbClr val="262626"/>
                    </a:solidFill>
                    <a:latin typeface="Rubik Light"/>
                    <a:cs typeface="Rubik Light"/>
                    <a:sym typeface="Rubik Light"/>
                    <a:rtl val="0"/>
                  </a:rPr>
                  <a:t>1980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C8871C8-8FED-3ADC-5091-19E920DD3538}"/>
                </a:ext>
              </a:extLst>
            </p:cNvPr>
            <p:cNvGrpSpPr/>
            <p:nvPr/>
          </p:nvGrpSpPr>
          <p:grpSpPr>
            <a:xfrm>
              <a:off x="9769819" y="5827903"/>
              <a:ext cx="909223" cy="461665"/>
              <a:chOff x="9334390" y="5827903"/>
              <a:chExt cx="909223" cy="461665"/>
            </a:xfrm>
          </p:grpSpPr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99CB10AA-3D00-7847-5CC1-0F452B553615}"/>
                  </a:ext>
                </a:extLst>
              </p:cNvPr>
              <p:cNvSpPr/>
              <p:nvPr/>
            </p:nvSpPr>
            <p:spPr>
              <a:xfrm flipH="1">
                <a:off x="10018716" y="5844269"/>
                <a:ext cx="45719" cy="54177"/>
              </a:xfrm>
              <a:custGeom>
                <a:avLst/>
                <a:gdLst>
                  <a:gd name="connsiteX0" fmla="*/ 991 w 9325"/>
                  <a:gd name="connsiteY0" fmla="*/ 530 h 54177"/>
                  <a:gd name="connsiteX1" fmla="*/ 991 w 9325"/>
                  <a:gd name="connsiteY1" fmla="*/ 54708 h 5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325" h="54177">
                    <a:moveTo>
                      <a:pt x="991" y="530"/>
                    </a:moveTo>
                    <a:lnTo>
                      <a:pt x="991" y="54708"/>
                    </a:lnTo>
                  </a:path>
                </a:pathLst>
              </a:custGeom>
              <a:noFill/>
              <a:ln w="93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7679429-9B65-E344-887A-CC95CCD2F2D2}"/>
                  </a:ext>
                </a:extLst>
              </p:cNvPr>
              <p:cNvSpPr txBox="1"/>
              <p:nvPr/>
            </p:nvSpPr>
            <p:spPr>
              <a:xfrm>
                <a:off x="9334390" y="5827903"/>
                <a:ext cx="90922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SE" sz="2400" spc="0" baseline="0" dirty="0">
                    <a:ln/>
                    <a:solidFill>
                      <a:srgbClr val="262626"/>
                    </a:solidFill>
                    <a:latin typeface="Rubik Light"/>
                    <a:cs typeface="Rubik Light"/>
                    <a:sym typeface="Rubik Light"/>
                    <a:rtl val="0"/>
                  </a:rPr>
                  <a:t>2020</a:t>
                </a:r>
              </a:p>
            </p:txBody>
          </p:sp>
        </p:grp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72150BB4-DFD4-AA8D-0601-070C0D030F48}"/>
                </a:ext>
              </a:extLst>
            </p:cNvPr>
            <p:cNvSpPr/>
            <p:nvPr/>
          </p:nvSpPr>
          <p:spPr>
            <a:xfrm>
              <a:off x="1698150" y="5837144"/>
              <a:ext cx="9176679" cy="45719"/>
            </a:xfrm>
            <a:custGeom>
              <a:avLst/>
              <a:gdLst>
                <a:gd name="connsiteX0" fmla="*/ 0 w 8859553"/>
                <a:gd name="connsiteY0" fmla="*/ 1 h 9029"/>
                <a:gd name="connsiteX1" fmla="*/ 8859553 w 8859553"/>
                <a:gd name="connsiteY1" fmla="*/ 1 h 9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59553" h="9029">
                  <a:moveTo>
                    <a:pt x="0" y="1"/>
                  </a:moveTo>
                  <a:lnTo>
                    <a:pt x="8859553" y="1"/>
                  </a:lnTo>
                </a:path>
              </a:pathLst>
            </a:custGeom>
            <a:ln w="18651" cap="flat">
              <a:solidFill>
                <a:srgbClr val="26262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000071D-6F16-67B7-974E-F22876EACD3A}"/>
                </a:ext>
              </a:extLst>
            </p:cNvPr>
            <p:cNvGrpSpPr/>
            <p:nvPr/>
          </p:nvGrpSpPr>
          <p:grpSpPr>
            <a:xfrm>
              <a:off x="7582510" y="5827903"/>
              <a:ext cx="925253" cy="461665"/>
              <a:chOff x="9617420" y="5827903"/>
              <a:chExt cx="925253" cy="461665"/>
            </a:xfrm>
          </p:grpSpPr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07D46DFC-EE2E-348B-4CF5-A1539C6AAF09}"/>
                  </a:ext>
                </a:extLst>
              </p:cNvPr>
              <p:cNvSpPr/>
              <p:nvPr/>
            </p:nvSpPr>
            <p:spPr>
              <a:xfrm flipH="1">
                <a:off x="10018716" y="5844269"/>
                <a:ext cx="45719" cy="54177"/>
              </a:xfrm>
              <a:custGeom>
                <a:avLst/>
                <a:gdLst>
                  <a:gd name="connsiteX0" fmla="*/ 991 w 9325"/>
                  <a:gd name="connsiteY0" fmla="*/ 530 h 54177"/>
                  <a:gd name="connsiteX1" fmla="*/ 991 w 9325"/>
                  <a:gd name="connsiteY1" fmla="*/ 54708 h 5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325" h="54177">
                    <a:moveTo>
                      <a:pt x="991" y="530"/>
                    </a:moveTo>
                    <a:lnTo>
                      <a:pt x="991" y="54708"/>
                    </a:lnTo>
                  </a:path>
                </a:pathLst>
              </a:custGeom>
              <a:noFill/>
              <a:ln w="93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FA96EBB-CFC3-023E-6048-C93F206D580E}"/>
                  </a:ext>
                </a:extLst>
              </p:cNvPr>
              <p:cNvSpPr txBox="1"/>
              <p:nvPr/>
            </p:nvSpPr>
            <p:spPr>
              <a:xfrm>
                <a:off x="9617420" y="5827903"/>
                <a:ext cx="9252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SE" sz="2400" spc="0" baseline="0" dirty="0">
                    <a:ln/>
                    <a:solidFill>
                      <a:srgbClr val="262626"/>
                    </a:solidFill>
                    <a:latin typeface="Rubik Light"/>
                    <a:cs typeface="Rubik Light"/>
                    <a:sym typeface="Rubik Light"/>
                    <a:rtl val="0"/>
                  </a:rPr>
                  <a:t>2000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2747C48-EB7F-1421-8F21-3C458FB14A60}"/>
                </a:ext>
              </a:extLst>
            </p:cNvPr>
            <p:cNvGrpSpPr/>
            <p:nvPr/>
          </p:nvGrpSpPr>
          <p:grpSpPr>
            <a:xfrm>
              <a:off x="2560036" y="5827902"/>
              <a:ext cx="862737" cy="461665"/>
              <a:chOff x="5077619" y="5827902"/>
              <a:chExt cx="862737" cy="461665"/>
            </a:xfrm>
          </p:grpSpPr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8395FF45-AF05-6396-588B-5CB5CD682A46}"/>
                  </a:ext>
                </a:extLst>
              </p:cNvPr>
              <p:cNvSpPr/>
              <p:nvPr/>
            </p:nvSpPr>
            <p:spPr>
              <a:xfrm>
                <a:off x="5499663" y="5832630"/>
                <a:ext cx="9325" cy="54177"/>
              </a:xfrm>
              <a:custGeom>
                <a:avLst/>
                <a:gdLst>
                  <a:gd name="connsiteX0" fmla="*/ 448 w 9325"/>
                  <a:gd name="connsiteY0" fmla="*/ 530 h 54177"/>
                  <a:gd name="connsiteX1" fmla="*/ 448 w 9325"/>
                  <a:gd name="connsiteY1" fmla="*/ 54708 h 5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325" h="54177">
                    <a:moveTo>
                      <a:pt x="448" y="530"/>
                    </a:moveTo>
                    <a:lnTo>
                      <a:pt x="448" y="54708"/>
                    </a:lnTo>
                  </a:path>
                </a:pathLst>
              </a:custGeom>
              <a:noFill/>
              <a:ln w="93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F3F3B543-CF3E-D1CA-527B-C14FE74715F3}"/>
                  </a:ext>
                </a:extLst>
              </p:cNvPr>
              <p:cNvSpPr txBox="1"/>
              <p:nvPr/>
            </p:nvSpPr>
            <p:spPr>
              <a:xfrm>
                <a:off x="5077619" y="5827902"/>
                <a:ext cx="86273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SE" sz="2400" spc="0" baseline="0" dirty="0">
                    <a:ln/>
                    <a:solidFill>
                      <a:srgbClr val="262626"/>
                    </a:solidFill>
                    <a:latin typeface="Rubik Light"/>
                    <a:cs typeface="Rubik Light"/>
                    <a:sym typeface="Rubik Light"/>
                    <a:rtl val="0"/>
                  </a:rPr>
                  <a:t>1960</a:t>
                </a:r>
              </a:p>
            </p:txBody>
          </p:sp>
        </p:grp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DC37C67-3B9E-DC0A-2ADF-87A33265E696}"/>
              </a:ext>
            </a:extLst>
          </p:cNvPr>
          <p:cNvSpPr txBox="1"/>
          <p:nvPr/>
        </p:nvSpPr>
        <p:spPr>
          <a:xfrm>
            <a:off x="0" y="6624682"/>
            <a:ext cx="306430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sv-SE" sz="10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Source: ILO data </a:t>
            </a:r>
            <a:r>
              <a:rPr lang="sv-SE" sz="1000" dirty="0" err="1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combined</a:t>
            </a:r>
            <a:r>
              <a:rPr lang="sv-SE" sz="10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 by Gapminder</a:t>
            </a:r>
            <a:endParaRPr lang="en-SE" sz="1000" dirty="0">
              <a:ln/>
              <a:solidFill>
                <a:schemeClr val="bg1">
                  <a:lumMod val="50000"/>
                </a:schemeClr>
              </a:solidFill>
              <a:latin typeface="Rubik-Light"/>
              <a:cs typeface="Rubik-Light"/>
              <a:sym typeface="Rubik-Light"/>
              <a:rtl val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A041C40-C0B8-0CF3-A595-381BF58E2C44}"/>
              </a:ext>
            </a:extLst>
          </p:cNvPr>
          <p:cNvSpPr txBox="1"/>
          <p:nvPr/>
        </p:nvSpPr>
        <p:spPr>
          <a:xfrm>
            <a:off x="1478411" y="329482"/>
            <a:ext cx="10430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5400" dirty="0">
                <a:latin typeface="Rubik Medium" pitchFamily="2" charset="-79"/>
                <a:cs typeface="Rubik Medium" pitchFamily="2" charset="-79"/>
              </a:rPr>
              <a:t>Child Labor </a:t>
            </a:r>
            <a:r>
              <a:rPr lang="sv-SE" sz="2400" dirty="0">
                <a:latin typeface="Rubik Light" pitchFamily="2" charset="-79"/>
                <a:cs typeface="Rubik Light" pitchFamily="2" charset="-79"/>
              </a:rPr>
              <a:t>S</a:t>
            </a:r>
            <a:r>
              <a:rPr lang="en-SE" sz="2400" dirty="0">
                <a:latin typeface="Rubik Light" pitchFamily="2" charset="-79"/>
                <a:cs typeface="Rubik Light" pitchFamily="2" charset="-79"/>
              </a:rPr>
              <a:t>hare of children aged 5-17 who work.</a:t>
            </a:r>
            <a:endParaRPr lang="en-SE" sz="4400" dirty="0">
              <a:latin typeface="Rubik Light" pitchFamily="2" charset="-79"/>
              <a:cs typeface="Rubik Light" pitchFamily="2" charset="-79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1A964D-03EB-2E76-6368-06DA63E07E3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</a:blip>
          <a:stretch>
            <a:fillRect/>
          </a:stretch>
        </p:blipFill>
        <p:spPr>
          <a:xfrm>
            <a:off x="12636337" y="1317171"/>
            <a:ext cx="3227053" cy="45284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286123C-518D-CF8F-E6AA-5B4D6267FD05}"/>
              </a:ext>
            </a:extLst>
          </p:cNvPr>
          <p:cNvSpPr txBox="1"/>
          <p:nvPr/>
        </p:nvSpPr>
        <p:spPr>
          <a:xfrm>
            <a:off x="12597246" y="5980654"/>
            <a:ext cx="79317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www.ilo.org</a:t>
            </a:r>
            <a:r>
              <a:rPr lang="en-US" dirty="0"/>
              <a:t>/sites/default/files/2025-06/2024%20Global%20Estimates%20of%20Child%20Labour%20Report.pdf</a:t>
            </a:r>
          </a:p>
        </p:txBody>
      </p:sp>
      <p:sp>
        <p:nvSpPr>
          <p:cNvPr id="13" name="Triangle 12">
            <a:extLst>
              <a:ext uri="{FF2B5EF4-FFF2-40B4-BE49-F238E27FC236}">
                <a16:creationId xmlns:a16="http://schemas.microsoft.com/office/drawing/2014/main" id="{E3DEA22D-4702-739B-072E-7A22D6B79F69}"/>
              </a:ext>
            </a:extLst>
          </p:cNvPr>
          <p:cNvSpPr/>
          <p:nvPr/>
        </p:nvSpPr>
        <p:spPr>
          <a:xfrm rot="7648152">
            <a:off x="10663873" y="4272040"/>
            <a:ext cx="489484" cy="460518"/>
          </a:xfrm>
          <a:prstGeom prst="triangle">
            <a:avLst/>
          </a:prstGeom>
          <a:solidFill>
            <a:srgbClr val="D83B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219CDBE-7524-0AA5-5C86-B44CAF5415E4}"/>
              </a:ext>
            </a:extLst>
          </p:cNvPr>
          <p:cNvSpPr/>
          <p:nvPr/>
        </p:nvSpPr>
        <p:spPr>
          <a:xfrm>
            <a:off x="1236152" y="1243966"/>
            <a:ext cx="10067092" cy="50704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5EF38A2-295F-AA2F-F238-65DC88A6BBBD}"/>
              </a:ext>
            </a:extLst>
          </p:cNvPr>
          <p:cNvSpPr txBox="1"/>
          <p:nvPr/>
        </p:nvSpPr>
        <p:spPr>
          <a:xfrm>
            <a:off x="1687495" y="1635349"/>
            <a:ext cx="1855513" cy="153888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SE" sz="4000" dirty="0">
                <a:latin typeface="Rubik Light" pitchFamily="2" charset="-79"/>
                <a:cs typeface="Rubik Light" pitchFamily="2" charset="-79"/>
              </a:rPr>
              <a:t>1950</a:t>
            </a:r>
          </a:p>
          <a:p>
            <a:r>
              <a:rPr lang="en-SE" sz="5400" dirty="0">
                <a:latin typeface="Rubik Medium" pitchFamily="2" charset="-79"/>
                <a:cs typeface="Rubik Medium" pitchFamily="2" charset="-79"/>
              </a:rPr>
              <a:t>25%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BEC179C-0835-1C80-9E20-055F16BE0FF8}"/>
              </a:ext>
            </a:extLst>
          </p:cNvPr>
          <p:cNvSpPr/>
          <p:nvPr/>
        </p:nvSpPr>
        <p:spPr>
          <a:xfrm>
            <a:off x="1313233" y="1021403"/>
            <a:ext cx="778214" cy="778214"/>
          </a:xfrm>
          <a:prstGeom prst="ellipse">
            <a:avLst/>
          </a:prstGeom>
          <a:solidFill>
            <a:srgbClr val="D83B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A3F7C99-4316-24FF-CFA1-62A8C65A91AF}"/>
              </a:ext>
            </a:extLst>
          </p:cNvPr>
          <p:cNvSpPr/>
          <p:nvPr/>
        </p:nvSpPr>
        <p:spPr>
          <a:xfrm>
            <a:off x="1556425" y="1264595"/>
            <a:ext cx="291830" cy="291830"/>
          </a:xfrm>
          <a:prstGeom prst="ellipse">
            <a:avLst/>
          </a:prstGeom>
          <a:solidFill>
            <a:srgbClr val="D83B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311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71891F-50ED-EDEC-F64D-0B8FBC492D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31A335FF-67B6-9C0D-0CFF-DBD5384442B8}"/>
              </a:ext>
            </a:extLst>
          </p:cNvPr>
          <p:cNvGrpSpPr/>
          <p:nvPr/>
        </p:nvGrpSpPr>
        <p:grpSpPr>
          <a:xfrm>
            <a:off x="1698151" y="1404257"/>
            <a:ext cx="9296422" cy="4439259"/>
            <a:chOff x="1698151" y="2672257"/>
            <a:chExt cx="9296422" cy="3168142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20C5A0C0-BF01-1924-C0F6-8DBED5FE1A69}"/>
                </a:ext>
              </a:extLst>
            </p:cNvPr>
            <p:cNvSpPr/>
            <p:nvPr/>
          </p:nvSpPr>
          <p:spPr>
            <a:xfrm>
              <a:off x="1698151" y="2672257"/>
              <a:ext cx="9218782" cy="3168142"/>
            </a:xfrm>
            <a:custGeom>
              <a:avLst/>
              <a:gdLst>
                <a:gd name="connsiteX0" fmla="*/ 0 w 8859553"/>
                <a:gd name="connsiteY0" fmla="*/ 0 h 3160372"/>
                <a:gd name="connsiteX1" fmla="*/ 1265499 w 8859553"/>
                <a:gd name="connsiteY1" fmla="*/ 134722 h 3160372"/>
                <a:gd name="connsiteX2" fmla="*/ 2531352 w 8859553"/>
                <a:gd name="connsiteY2" fmla="*/ 269444 h 3160372"/>
                <a:gd name="connsiteX3" fmla="*/ 3796850 w 8859553"/>
                <a:gd name="connsiteY3" fmla="*/ 565951 h 3160372"/>
                <a:gd name="connsiteX4" fmla="*/ 5062703 w 8859553"/>
                <a:gd name="connsiteY4" fmla="*/ 862457 h 3160372"/>
                <a:gd name="connsiteX5" fmla="*/ 5695453 w 8859553"/>
                <a:gd name="connsiteY5" fmla="*/ 1025929 h 3160372"/>
                <a:gd name="connsiteX6" fmla="*/ 6328202 w 8859553"/>
                <a:gd name="connsiteY6" fmla="*/ 1141689 h 3160372"/>
                <a:gd name="connsiteX7" fmla="*/ 6834475 w 8859553"/>
                <a:gd name="connsiteY7" fmla="*/ 1368793 h 3160372"/>
                <a:gd name="connsiteX8" fmla="*/ 7340747 w 8859553"/>
                <a:gd name="connsiteY8" fmla="*/ 1444489 h 3160372"/>
                <a:gd name="connsiteX9" fmla="*/ 7847010 w 8859553"/>
                <a:gd name="connsiteY9" fmla="*/ 1822993 h 3160372"/>
                <a:gd name="connsiteX10" fmla="*/ 8353282 w 8859553"/>
                <a:gd name="connsiteY10" fmla="*/ 1949164 h 3160372"/>
                <a:gd name="connsiteX11" fmla="*/ 8859553 w 8859553"/>
                <a:gd name="connsiteY11" fmla="*/ 1949164 h 3160372"/>
                <a:gd name="connsiteX12" fmla="*/ 8859553 w 8859553"/>
                <a:gd name="connsiteY12" fmla="*/ 3160373 h 3160372"/>
                <a:gd name="connsiteX13" fmla="*/ 8353282 w 8859553"/>
                <a:gd name="connsiteY13" fmla="*/ 3160373 h 3160372"/>
                <a:gd name="connsiteX14" fmla="*/ 7847010 w 8859553"/>
                <a:gd name="connsiteY14" fmla="*/ 3160373 h 3160372"/>
                <a:gd name="connsiteX15" fmla="*/ 7340747 w 8859553"/>
                <a:gd name="connsiteY15" fmla="*/ 3160373 h 3160372"/>
                <a:gd name="connsiteX16" fmla="*/ 6834475 w 8859553"/>
                <a:gd name="connsiteY16" fmla="*/ 3160373 h 3160372"/>
                <a:gd name="connsiteX17" fmla="*/ 6328202 w 8859553"/>
                <a:gd name="connsiteY17" fmla="*/ 3160373 h 3160372"/>
                <a:gd name="connsiteX18" fmla="*/ 5695453 w 8859553"/>
                <a:gd name="connsiteY18" fmla="*/ 3160373 h 3160372"/>
                <a:gd name="connsiteX19" fmla="*/ 5062703 w 8859553"/>
                <a:gd name="connsiteY19" fmla="*/ 3160373 h 3160372"/>
                <a:gd name="connsiteX20" fmla="*/ 3796850 w 8859553"/>
                <a:gd name="connsiteY20" fmla="*/ 3160373 h 3160372"/>
                <a:gd name="connsiteX21" fmla="*/ 2531352 w 8859553"/>
                <a:gd name="connsiteY21" fmla="*/ 3160373 h 3160372"/>
                <a:gd name="connsiteX22" fmla="*/ 1265499 w 8859553"/>
                <a:gd name="connsiteY22" fmla="*/ 3160373 h 3160372"/>
                <a:gd name="connsiteX23" fmla="*/ 0 w 8859553"/>
                <a:gd name="connsiteY23" fmla="*/ 3160373 h 3160372"/>
                <a:gd name="csX0" fmla="*/ 0 w 9218782"/>
                <a:gd name="csY0" fmla="*/ 0 h 3168142"/>
                <a:gd name="csX1" fmla="*/ 1265499 w 9218782"/>
                <a:gd name="csY1" fmla="*/ 134722 h 3168142"/>
                <a:gd name="csX2" fmla="*/ 2531352 w 9218782"/>
                <a:gd name="csY2" fmla="*/ 269444 h 3168142"/>
                <a:gd name="csX3" fmla="*/ 3796850 w 9218782"/>
                <a:gd name="csY3" fmla="*/ 565951 h 3168142"/>
                <a:gd name="csX4" fmla="*/ 5062703 w 9218782"/>
                <a:gd name="csY4" fmla="*/ 862457 h 3168142"/>
                <a:gd name="csX5" fmla="*/ 5695453 w 9218782"/>
                <a:gd name="csY5" fmla="*/ 1025929 h 3168142"/>
                <a:gd name="csX6" fmla="*/ 6328202 w 9218782"/>
                <a:gd name="csY6" fmla="*/ 1141689 h 3168142"/>
                <a:gd name="csX7" fmla="*/ 6834475 w 9218782"/>
                <a:gd name="csY7" fmla="*/ 1368793 h 3168142"/>
                <a:gd name="csX8" fmla="*/ 7340747 w 9218782"/>
                <a:gd name="csY8" fmla="*/ 1444489 h 3168142"/>
                <a:gd name="csX9" fmla="*/ 7847010 w 9218782"/>
                <a:gd name="csY9" fmla="*/ 1822993 h 3168142"/>
                <a:gd name="csX10" fmla="*/ 8353282 w 9218782"/>
                <a:gd name="csY10" fmla="*/ 1949164 h 3168142"/>
                <a:gd name="csX11" fmla="*/ 8859553 w 9218782"/>
                <a:gd name="csY11" fmla="*/ 1949164 h 3168142"/>
                <a:gd name="csX12" fmla="*/ 9218782 w 9218782"/>
                <a:gd name="csY12" fmla="*/ 3168142 h 3168142"/>
                <a:gd name="csX13" fmla="*/ 8353282 w 9218782"/>
                <a:gd name="csY13" fmla="*/ 3160373 h 3168142"/>
                <a:gd name="csX14" fmla="*/ 7847010 w 9218782"/>
                <a:gd name="csY14" fmla="*/ 3160373 h 3168142"/>
                <a:gd name="csX15" fmla="*/ 7340747 w 9218782"/>
                <a:gd name="csY15" fmla="*/ 3160373 h 3168142"/>
                <a:gd name="csX16" fmla="*/ 6834475 w 9218782"/>
                <a:gd name="csY16" fmla="*/ 3160373 h 3168142"/>
                <a:gd name="csX17" fmla="*/ 6328202 w 9218782"/>
                <a:gd name="csY17" fmla="*/ 3160373 h 3168142"/>
                <a:gd name="csX18" fmla="*/ 5695453 w 9218782"/>
                <a:gd name="csY18" fmla="*/ 3160373 h 3168142"/>
                <a:gd name="csX19" fmla="*/ 5062703 w 9218782"/>
                <a:gd name="csY19" fmla="*/ 3160373 h 3168142"/>
                <a:gd name="csX20" fmla="*/ 3796850 w 9218782"/>
                <a:gd name="csY20" fmla="*/ 3160373 h 3168142"/>
                <a:gd name="csX21" fmla="*/ 2531352 w 9218782"/>
                <a:gd name="csY21" fmla="*/ 3160373 h 3168142"/>
                <a:gd name="csX22" fmla="*/ 1265499 w 9218782"/>
                <a:gd name="csY22" fmla="*/ 3160373 h 3168142"/>
                <a:gd name="csX23" fmla="*/ 0 w 9218782"/>
                <a:gd name="csY23" fmla="*/ 3160373 h 3168142"/>
                <a:gd name="csX24" fmla="*/ 0 w 9218782"/>
                <a:gd name="csY24" fmla="*/ 0 h 3168142"/>
                <a:gd name="csX0" fmla="*/ 0 w 9218782"/>
                <a:gd name="csY0" fmla="*/ 0 h 3168142"/>
                <a:gd name="csX1" fmla="*/ 1265499 w 9218782"/>
                <a:gd name="csY1" fmla="*/ 134722 h 3168142"/>
                <a:gd name="csX2" fmla="*/ 2531352 w 9218782"/>
                <a:gd name="csY2" fmla="*/ 269444 h 3168142"/>
                <a:gd name="csX3" fmla="*/ 3796850 w 9218782"/>
                <a:gd name="csY3" fmla="*/ 565951 h 3168142"/>
                <a:gd name="csX4" fmla="*/ 5062703 w 9218782"/>
                <a:gd name="csY4" fmla="*/ 862457 h 3168142"/>
                <a:gd name="csX5" fmla="*/ 5695453 w 9218782"/>
                <a:gd name="csY5" fmla="*/ 1025929 h 3168142"/>
                <a:gd name="csX6" fmla="*/ 6328202 w 9218782"/>
                <a:gd name="csY6" fmla="*/ 1141689 h 3168142"/>
                <a:gd name="csX7" fmla="*/ 6834475 w 9218782"/>
                <a:gd name="csY7" fmla="*/ 1368793 h 3168142"/>
                <a:gd name="csX8" fmla="*/ 7340747 w 9218782"/>
                <a:gd name="csY8" fmla="*/ 1444489 h 3168142"/>
                <a:gd name="csX9" fmla="*/ 7847010 w 9218782"/>
                <a:gd name="csY9" fmla="*/ 1822993 h 3168142"/>
                <a:gd name="csX10" fmla="*/ 8353282 w 9218782"/>
                <a:gd name="csY10" fmla="*/ 1949164 h 3168142"/>
                <a:gd name="csX11" fmla="*/ 8859553 w 9218782"/>
                <a:gd name="csY11" fmla="*/ 1949164 h 3168142"/>
                <a:gd name="csX12" fmla="*/ 8839220 w 9218782"/>
                <a:gd name="csY12" fmla="*/ 1957725 h 3168142"/>
                <a:gd name="csX13" fmla="*/ 9218782 w 9218782"/>
                <a:gd name="csY13" fmla="*/ 3168142 h 3168142"/>
                <a:gd name="csX14" fmla="*/ 8353282 w 9218782"/>
                <a:gd name="csY14" fmla="*/ 3160373 h 3168142"/>
                <a:gd name="csX15" fmla="*/ 7847010 w 9218782"/>
                <a:gd name="csY15" fmla="*/ 3160373 h 3168142"/>
                <a:gd name="csX16" fmla="*/ 7340747 w 9218782"/>
                <a:gd name="csY16" fmla="*/ 3160373 h 3168142"/>
                <a:gd name="csX17" fmla="*/ 6834475 w 9218782"/>
                <a:gd name="csY17" fmla="*/ 3160373 h 3168142"/>
                <a:gd name="csX18" fmla="*/ 6328202 w 9218782"/>
                <a:gd name="csY18" fmla="*/ 3160373 h 3168142"/>
                <a:gd name="csX19" fmla="*/ 5695453 w 9218782"/>
                <a:gd name="csY19" fmla="*/ 3160373 h 3168142"/>
                <a:gd name="csX20" fmla="*/ 5062703 w 9218782"/>
                <a:gd name="csY20" fmla="*/ 3160373 h 3168142"/>
                <a:gd name="csX21" fmla="*/ 3796850 w 9218782"/>
                <a:gd name="csY21" fmla="*/ 3160373 h 3168142"/>
                <a:gd name="csX22" fmla="*/ 2531352 w 9218782"/>
                <a:gd name="csY22" fmla="*/ 3160373 h 3168142"/>
                <a:gd name="csX23" fmla="*/ 1265499 w 9218782"/>
                <a:gd name="csY23" fmla="*/ 3160373 h 3168142"/>
                <a:gd name="csX24" fmla="*/ 0 w 9218782"/>
                <a:gd name="csY24" fmla="*/ 3160373 h 3168142"/>
                <a:gd name="csX25" fmla="*/ 0 w 9218782"/>
                <a:gd name="csY25" fmla="*/ 0 h 3168142"/>
                <a:gd name="csX0" fmla="*/ 0 w 9218782"/>
                <a:gd name="csY0" fmla="*/ 0 h 3168142"/>
                <a:gd name="csX1" fmla="*/ 1265499 w 9218782"/>
                <a:gd name="csY1" fmla="*/ 134722 h 3168142"/>
                <a:gd name="csX2" fmla="*/ 2531352 w 9218782"/>
                <a:gd name="csY2" fmla="*/ 269444 h 3168142"/>
                <a:gd name="csX3" fmla="*/ 3796850 w 9218782"/>
                <a:gd name="csY3" fmla="*/ 565951 h 3168142"/>
                <a:gd name="csX4" fmla="*/ 5062703 w 9218782"/>
                <a:gd name="csY4" fmla="*/ 862457 h 3168142"/>
                <a:gd name="csX5" fmla="*/ 5695453 w 9218782"/>
                <a:gd name="csY5" fmla="*/ 1025929 h 3168142"/>
                <a:gd name="csX6" fmla="*/ 6328202 w 9218782"/>
                <a:gd name="csY6" fmla="*/ 1141689 h 3168142"/>
                <a:gd name="csX7" fmla="*/ 6834475 w 9218782"/>
                <a:gd name="csY7" fmla="*/ 1368793 h 3168142"/>
                <a:gd name="csX8" fmla="*/ 7340747 w 9218782"/>
                <a:gd name="csY8" fmla="*/ 1444489 h 3168142"/>
                <a:gd name="csX9" fmla="*/ 7847010 w 9218782"/>
                <a:gd name="csY9" fmla="*/ 1822993 h 3168142"/>
                <a:gd name="csX10" fmla="*/ 8353282 w 9218782"/>
                <a:gd name="csY10" fmla="*/ 1949164 h 3168142"/>
                <a:gd name="csX11" fmla="*/ 8859553 w 9218782"/>
                <a:gd name="csY11" fmla="*/ 1949164 h 3168142"/>
                <a:gd name="csX12" fmla="*/ 9187563 w 9218782"/>
                <a:gd name="csY12" fmla="*/ 2206326 h 3168142"/>
                <a:gd name="csX13" fmla="*/ 9218782 w 9218782"/>
                <a:gd name="csY13" fmla="*/ 3168142 h 3168142"/>
                <a:gd name="csX14" fmla="*/ 8353282 w 9218782"/>
                <a:gd name="csY14" fmla="*/ 3160373 h 3168142"/>
                <a:gd name="csX15" fmla="*/ 7847010 w 9218782"/>
                <a:gd name="csY15" fmla="*/ 3160373 h 3168142"/>
                <a:gd name="csX16" fmla="*/ 7340747 w 9218782"/>
                <a:gd name="csY16" fmla="*/ 3160373 h 3168142"/>
                <a:gd name="csX17" fmla="*/ 6834475 w 9218782"/>
                <a:gd name="csY17" fmla="*/ 3160373 h 3168142"/>
                <a:gd name="csX18" fmla="*/ 6328202 w 9218782"/>
                <a:gd name="csY18" fmla="*/ 3160373 h 3168142"/>
                <a:gd name="csX19" fmla="*/ 5695453 w 9218782"/>
                <a:gd name="csY19" fmla="*/ 3160373 h 3168142"/>
                <a:gd name="csX20" fmla="*/ 5062703 w 9218782"/>
                <a:gd name="csY20" fmla="*/ 3160373 h 3168142"/>
                <a:gd name="csX21" fmla="*/ 3796850 w 9218782"/>
                <a:gd name="csY21" fmla="*/ 3160373 h 3168142"/>
                <a:gd name="csX22" fmla="*/ 2531352 w 9218782"/>
                <a:gd name="csY22" fmla="*/ 3160373 h 3168142"/>
                <a:gd name="csX23" fmla="*/ 1265499 w 9218782"/>
                <a:gd name="csY23" fmla="*/ 3160373 h 3168142"/>
                <a:gd name="csX24" fmla="*/ 0 w 9218782"/>
                <a:gd name="csY24" fmla="*/ 3160373 h 3168142"/>
                <a:gd name="csX25" fmla="*/ 0 w 9218782"/>
                <a:gd name="csY25" fmla="*/ 0 h 3168142"/>
                <a:gd name="csX0" fmla="*/ 0 w 9218782"/>
                <a:gd name="csY0" fmla="*/ 0 h 3168142"/>
                <a:gd name="csX1" fmla="*/ 1265499 w 9218782"/>
                <a:gd name="csY1" fmla="*/ 134722 h 3168142"/>
                <a:gd name="csX2" fmla="*/ 2531352 w 9218782"/>
                <a:gd name="csY2" fmla="*/ 269444 h 3168142"/>
                <a:gd name="csX3" fmla="*/ 3796850 w 9218782"/>
                <a:gd name="csY3" fmla="*/ 565951 h 3168142"/>
                <a:gd name="csX4" fmla="*/ 5062703 w 9218782"/>
                <a:gd name="csY4" fmla="*/ 862457 h 3168142"/>
                <a:gd name="csX5" fmla="*/ 5695453 w 9218782"/>
                <a:gd name="csY5" fmla="*/ 1025929 h 3168142"/>
                <a:gd name="csX6" fmla="*/ 6328202 w 9218782"/>
                <a:gd name="csY6" fmla="*/ 1141689 h 3168142"/>
                <a:gd name="csX7" fmla="*/ 6834475 w 9218782"/>
                <a:gd name="csY7" fmla="*/ 1368793 h 3168142"/>
                <a:gd name="csX8" fmla="*/ 7340747 w 9218782"/>
                <a:gd name="csY8" fmla="*/ 1444489 h 3168142"/>
                <a:gd name="csX9" fmla="*/ 7847010 w 9218782"/>
                <a:gd name="csY9" fmla="*/ 1822993 h 3168142"/>
                <a:gd name="csX10" fmla="*/ 8353282 w 9218782"/>
                <a:gd name="csY10" fmla="*/ 1949164 h 3168142"/>
                <a:gd name="csX11" fmla="*/ 8826896 w 9218782"/>
                <a:gd name="csY11" fmla="*/ 2003546 h 3168142"/>
                <a:gd name="csX12" fmla="*/ 9187563 w 9218782"/>
                <a:gd name="csY12" fmla="*/ 2206326 h 3168142"/>
                <a:gd name="csX13" fmla="*/ 9218782 w 9218782"/>
                <a:gd name="csY13" fmla="*/ 3168142 h 3168142"/>
                <a:gd name="csX14" fmla="*/ 8353282 w 9218782"/>
                <a:gd name="csY14" fmla="*/ 3160373 h 3168142"/>
                <a:gd name="csX15" fmla="*/ 7847010 w 9218782"/>
                <a:gd name="csY15" fmla="*/ 3160373 h 3168142"/>
                <a:gd name="csX16" fmla="*/ 7340747 w 9218782"/>
                <a:gd name="csY16" fmla="*/ 3160373 h 3168142"/>
                <a:gd name="csX17" fmla="*/ 6834475 w 9218782"/>
                <a:gd name="csY17" fmla="*/ 3160373 h 3168142"/>
                <a:gd name="csX18" fmla="*/ 6328202 w 9218782"/>
                <a:gd name="csY18" fmla="*/ 3160373 h 3168142"/>
                <a:gd name="csX19" fmla="*/ 5695453 w 9218782"/>
                <a:gd name="csY19" fmla="*/ 3160373 h 3168142"/>
                <a:gd name="csX20" fmla="*/ 5062703 w 9218782"/>
                <a:gd name="csY20" fmla="*/ 3160373 h 3168142"/>
                <a:gd name="csX21" fmla="*/ 3796850 w 9218782"/>
                <a:gd name="csY21" fmla="*/ 3160373 h 3168142"/>
                <a:gd name="csX22" fmla="*/ 2531352 w 9218782"/>
                <a:gd name="csY22" fmla="*/ 3160373 h 3168142"/>
                <a:gd name="csX23" fmla="*/ 1265499 w 9218782"/>
                <a:gd name="csY23" fmla="*/ 3160373 h 3168142"/>
                <a:gd name="csX24" fmla="*/ 0 w 9218782"/>
                <a:gd name="csY24" fmla="*/ 3160373 h 3168142"/>
                <a:gd name="csX25" fmla="*/ 0 w 9218782"/>
                <a:gd name="csY25" fmla="*/ 0 h 3168142"/>
                <a:gd name="csX0" fmla="*/ 0 w 9218782"/>
                <a:gd name="csY0" fmla="*/ 0 h 3168142"/>
                <a:gd name="csX1" fmla="*/ 1265499 w 9218782"/>
                <a:gd name="csY1" fmla="*/ 134722 h 3168142"/>
                <a:gd name="csX2" fmla="*/ 2531352 w 9218782"/>
                <a:gd name="csY2" fmla="*/ 269444 h 3168142"/>
                <a:gd name="csX3" fmla="*/ 3796850 w 9218782"/>
                <a:gd name="csY3" fmla="*/ 565951 h 3168142"/>
                <a:gd name="csX4" fmla="*/ 5062703 w 9218782"/>
                <a:gd name="csY4" fmla="*/ 862457 h 3168142"/>
                <a:gd name="csX5" fmla="*/ 5695453 w 9218782"/>
                <a:gd name="csY5" fmla="*/ 1025929 h 3168142"/>
                <a:gd name="csX6" fmla="*/ 6328202 w 9218782"/>
                <a:gd name="csY6" fmla="*/ 1141689 h 3168142"/>
                <a:gd name="csX7" fmla="*/ 6834475 w 9218782"/>
                <a:gd name="csY7" fmla="*/ 1368793 h 3168142"/>
                <a:gd name="csX8" fmla="*/ 7340747 w 9218782"/>
                <a:gd name="csY8" fmla="*/ 1444489 h 3168142"/>
                <a:gd name="csX9" fmla="*/ 7847010 w 9218782"/>
                <a:gd name="csY9" fmla="*/ 1822993 h 3168142"/>
                <a:gd name="csX10" fmla="*/ 8320624 w 9218782"/>
                <a:gd name="csY10" fmla="*/ 1995777 h 3168142"/>
                <a:gd name="csX11" fmla="*/ 8826896 w 9218782"/>
                <a:gd name="csY11" fmla="*/ 2003546 h 3168142"/>
                <a:gd name="csX12" fmla="*/ 9187563 w 9218782"/>
                <a:gd name="csY12" fmla="*/ 2206326 h 3168142"/>
                <a:gd name="csX13" fmla="*/ 9218782 w 9218782"/>
                <a:gd name="csY13" fmla="*/ 3168142 h 3168142"/>
                <a:gd name="csX14" fmla="*/ 8353282 w 9218782"/>
                <a:gd name="csY14" fmla="*/ 3160373 h 3168142"/>
                <a:gd name="csX15" fmla="*/ 7847010 w 9218782"/>
                <a:gd name="csY15" fmla="*/ 3160373 h 3168142"/>
                <a:gd name="csX16" fmla="*/ 7340747 w 9218782"/>
                <a:gd name="csY16" fmla="*/ 3160373 h 3168142"/>
                <a:gd name="csX17" fmla="*/ 6834475 w 9218782"/>
                <a:gd name="csY17" fmla="*/ 3160373 h 3168142"/>
                <a:gd name="csX18" fmla="*/ 6328202 w 9218782"/>
                <a:gd name="csY18" fmla="*/ 3160373 h 3168142"/>
                <a:gd name="csX19" fmla="*/ 5695453 w 9218782"/>
                <a:gd name="csY19" fmla="*/ 3160373 h 3168142"/>
                <a:gd name="csX20" fmla="*/ 5062703 w 9218782"/>
                <a:gd name="csY20" fmla="*/ 3160373 h 3168142"/>
                <a:gd name="csX21" fmla="*/ 3796850 w 9218782"/>
                <a:gd name="csY21" fmla="*/ 3160373 h 3168142"/>
                <a:gd name="csX22" fmla="*/ 2531352 w 9218782"/>
                <a:gd name="csY22" fmla="*/ 3160373 h 3168142"/>
                <a:gd name="csX23" fmla="*/ 1265499 w 9218782"/>
                <a:gd name="csY23" fmla="*/ 3160373 h 3168142"/>
                <a:gd name="csX24" fmla="*/ 0 w 9218782"/>
                <a:gd name="csY24" fmla="*/ 3160373 h 3168142"/>
                <a:gd name="csX25" fmla="*/ 0 w 9218782"/>
                <a:gd name="csY25" fmla="*/ 0 h 3168142"/>
                <a:gd name="csX0" fmla="*/ 0 w 9218782"/>
                <a:gd name="csY0" fmla="*/ 0 h 3168142"/>
                <a:gd name="csX1" fmla="*/ 1265499 w 9218782"/>
                <a:gd name="csY1" fmla="*/ 134722 h 3168142"/>
                <a:gd name="csX2" fmla="*/ 2531352 w 9218782"/>
                <a:gd name="csY2" fmla="*/ 269444 h 3168142"/>
                <a:gd name="csX3" fmla="*/ 3796850 w 9218782"/>
                <a:gd name="csY3" fmla="*/ 565951 h 3168142"/>
                <a:gd name="csX4" fmla="*/ 5062703 w 9218782"/>
                <a:gd name="csY4" fmla="*/ 862457 h 3168142"/>
                <a:gd name="csX5" fmla="*/ 5695453 w 9218782"/>
                <a:gd name="csY5" fmla="*/ 1025929 h 3168142"/>
                <a:gd name="csX6" fmla="*/ 6328202 w 9218782"/>
                <a:gd name="csY6" fmla="*/ 1141689 h 3168142"/>
                <a:gd name="csX7" fmla="*/ 6834475 w 9218782"/>
                <a:gd name="csY7" fmla="*/ 1368793 h 3168142"/>
                <a:gd name="csX8" fmla="*/ 7340747 w 9218782"/>
                <a:gd name="csY8" fmla="*/ 1444489 h 3168142"/>
                <a:gd name="csX9" fmla="*/ 7759924 w 9218782"/>
                <a:gd name="csY9" fmla="*/ 1854069 h 3168142"/>
                <a:gd name="csX10" fmla="*/ 8320624 w 9218782"/>
                <a:gd name="csY10" fmla="*/ 1995777 h 3168142"/>
                <a:gd name="csX11" fmla="*/ 8826896 w 9218782"/>
                <a:gd name="csY11" fmla="*/ 2003546 h 3168142"/>
                <a:gd name="csX12" fmla="*/ 9187563 w 9218782"/>
                <a:gd name="csY12" fmla="*/ 2206326 h 3168142"/>
                <a:gd name="csX13" fmla="*/ 9218782 w 9218782"/>
                <a:gd name="csY13" fmla="*/ 3168142 h 3168142"/>
                <a:gd name="csX14" fmla="*/ 8353282 w 9218782"/>
                <a:gd name="csY14" fmla="*/ 3160373 h 3168142"/>
                <a:gd name="csX15" fmla="*/ 7847010 w 9218782"/>
                <a:gd name="csY15" fmla="*/ 3160373 h 3168142"/>
                <a:gd name="csX16" fmla="*/ 7340747 w 9218782"/>
                <a:gd name="csY16" fmla="*/ 3160373 h 3168142"/>
                <a:gd name="csX17" fmla="*/ 6834475 w 9218782"/>
                <a:gd name="csY17" fmla="*/ 3160373 h 3168142"/>
                <a:gd name="csX18" fmla="*/ 6328202 w 9218782"/>
                <a:gd name="csY18" fmla="*/ 3160373 h 3168142"/>
                <a:gd name="csX19" fmla="*/ 5695453 w 9218782"/>
                <a:gd name="csY19" fmla="*/ 3160373 h 3168142"/>
                <a:gd name="csX20" fmla="*/ 5062703 w 9218782"/>
                <a:gd name="csY20" fmla="*/ 3160373 h 3168142"/>
                <a:gd name="csX21" fmla="*/ 3796850 w 9218782"/>
                <a:gd name="csY21" fmla="*/ 3160373 h 3168142"/>
                <a:gd name="csX22" fmla="*/ 2531352 w 9218782"/>
                <a:gd name="csY22" fmla="*/ 3160373 h 3168142"/>
                <a:gd name="csX23" fmla="*/ 1265499 w 9218782"/>
                <a:gd name="csY23" fmla="*/ 3160373 h 3168142"/>
                <a:gd name="csX24" fmla="*/ 0 w 9218782"/>
                <a:gd name="csY24" fmla="*/ 3160373 h 3168142"/>
                <a:gd name="csX25" fmla="*/ 0 w 9218782"/>
                <a:gd name="csY25" fmla="*/ 0 h 316814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9218782" h="3168142">
                  <a:moveTo>
                    <a:pt x="0" y="0"/>
                  </a:moveTo>
                  <a:lnTo>
                    <a:pt x="1265499" y="134722"/>
                  </a:lnTo>
                  <a:lnTo>
                    <a:pt x="2531352" y="269444"/>
                  </a:lnTo>
                  <a:lnTo>
                    <a:pt x="3796850" y="565951"/>
                  </a:lnTo>
                  <a:lnTo>
                    <a:pt x="5062703" y="862457"/>
                  </a:lnTo>
                  <a:lnTo>
                    <a:pt x="5695453" y="1025929"/>
                  </a:lnTo>
                  <a:lnTo>
                    <a:pt x="6328202" y="1141689"/>
                  </a:lnTo>
                  <a:lnTo>
                    <a:pt x="6834475" y="1368793"/>
                  </a:lnTo>
                  <a:lnTo>
                    <a:pt x="7340747" y="1444489"/>
                  </a:lnTo>
                  <a:lnTo>
                    <a:pt x="7759924" y="1854069"/>
                  </a:lnTo>
                  <a:lnTo>
                    <a:pt x="8320624" y="1995777"/>
                  </a:lnTo>
                  <a:lnTo>
                    <a:pt x="8826896" y="2003546"/>
                  </a:lnTo>
                  <a:lnTo>
                    <a:pt x="9187563" y="2206326"/>
                  </a:lnTo>
                  <a:lnTo>
                    <a:pt x="9218782" y="3168142"/>
                  </a:lnTo>
                  <a:lnTo>
                    <a:pt x="8353282" y="3160373"/>
                  </a:lnTo>
                  <a:lnTo>
                    <a:pt x="7847010" y="3160373"/>
                  </a:lnTo>
                  <a:lnTo>
                    <a:pt x="7340747" y="3160373"/>
                  </a:lnTo>
                  <a:lnTo>
                    <a:pt x="6834475" y="3160373"/>
                  </a:lnTo>
                  <a:lnTo>
                    <a:pt x="6328202" y="3160373"/>
                  </a:lnTo>
                  <a:lnTo>
                    <a:pt x="5695453" y="3160373"/>
                  </a:lnTo>
                  <a:lnTo>
                    <a:pt x="5062703" y="3160373"/>
                  </a:lnTo>
                  <a:lnTo>
                    <a:pt x="3796850" y="3160373"/>
                  </a:lnTo>
                  <a:lnTo>
                    <a:pt x="2531352" y="3160373"/>
                  </a:lnTo>
                  <a:lnTo>
                    <a:pt x="1265499" y="3160373"/>
                  </a:lnTo>
                  <a:lnTo>
                    <a:pt x="0" y="31603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8F8F"/>
            </a:solidFill>
            <a:ln w="93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17A91C1B-2F00-A562-D519-3301BAB519A9}"/>
                </a:ext>
              </a:extLst>
            </p:cNvPr>
            <p:cNvSpPr/>
            <p:nvPr/>
          </p:nvSpPr>
          <p:spPr>
            <a:xfrm>
              <a:off x="1702815" y="2675906"/>
              <a:ext cx="9291758" cy="2257063"/>
            </a:xfrm>
            <a:custGeom>
              <a:avLst/>
              <a:gdLst>
                <a:gd name="connsiteX0" fmla="*/ 1 w 8859553"/>
                <a:gd name="connsiteY0" fmla="*/ 1 h 1949164"/>
                <a:gd name="connsiteX1" fmla="*/ 1265499 w 8859553"/>
                <a:gd name="connsiteY1" fmla="*/ 134723 h 1949164"/>
                <a:gd name="connsiteX2" fmla="*/ 2531352 w 8859553"/>
                <a:gd name="connsiteY2" fmla="*/ 269445 h 1949164"/>
                <a:gd name="connsiteX3" fmla="*/ 3796851 w 8859553"/>
                <a:gd name="connsiteY3" fmla="*/ 565951 h 1949164"/>
                <a:gd name="connsiteX4" fmla="*/ 5062704 w 8859553"/>
                <a:gd name="connsiteY4" fmla="*/ 862457 h 1949164"/>
                <a:gd name="connsiteX5" fmla="*/ 5695453 w 8859553"/>
                <a:gd name="connsiteY5" fmla="*/ 1025930 h 1949164"/>
                <a:gd name="connsiteX6" fmla="*/ 6328202 w 8859553"/>
                <a:gd name="connsiteY6" fmla="*/ 1141690 h 1949164"/>
                <a:gd name="connsiteX7" fmla="*/ 6834475 w 8859553"/>
                <a:gd name="connsiteY7" fmla="*/ 1368794 h 1949164"/>
                <a:gd name="connsiteX8" fmla="*/ 7340747 w 8859553"/>
                <a:gd name="connsiteY8" fmla="*/ 1444489 h 1949164"/>
                <a:gd name="connsiteX9" fmla="*/ 7847010 w 8859553"/>
                <a:gd name="connsiteY9" fmla="*/ 1822994 h 1949164"/>
                <a:gd name="connsiteX10" fmla="*/ 8353282 w 8859553"/>
                <a:gd name="connsiteY10" fmla="*/ 1949165 h 1949164"/>
                <a:gd name="connsiteX11" fmla="*/ 8859554 w 8859553"/>
                <a:gd name="connsiteY11" fmla="*/ 1949165 h 1949164"/>
                <a:gd name="csX0" fmla="*/ 0 w 8900323"/>
                <a:gd name="csY0" fmla="*/ 0 h 1949164"/>
                <a:gd name="csX1" fmla="*/ 1265498 w 8900323"/>
                <a:gd name="csY1" fmla="*/ 134722 h 1949164"/>
                <a:gd name="csX2" fmla="*/ 2531351 w 8900323"/>
                <a:gd name="csY2" fmla="*/ 269444 h 1949164"/>
                <a:gd name="csX3" fmla="*/ 3796850 w 8900323"/>
                <a:gd name="csY3" fmla="*/ 565950 h 1949164"/>
                <a:gd name="csX4" fmla="*/ 5062703 w 8900323"/>
                <a:gd name="csY4" fmla="*/ 862456 h 1949164"/>
                <a:gd name="csX5" fmla="*/ 5695452 w 8900323"/>
                <a:gd name="csY5" fmla="*/ 1025929 h 1949164"/>
                <a:gd name="csX6" fmla="*/ 6328201 w 8900323"/>
                <a:gd name="csY6" fmla="*/ 1141689 h 1949164"/>
                <a:gd name="csX7" fmla="*/ 6834474 w 8900323"/>
                <a:gd name="csY7" fmla="*/ 1368793 h 1949164"/>
                <a:gd name="csX8" fmla="*/ 7340746 w 8900323"/>
                <a:gd name="csY8" fmla="*/ 1444488 h 1949164"/>
                <a:gd name="csX9" fmla="*/ 7847009 w 8900323"/>
                <a:gd name="csY9" fmla="*/ 1822993 h 1949164"/>
                <a:gd name="csX10" fmla="*/ 8353281 w 8900323"/>
                <a:gd name="csY10" fmla="*/ 1949164 h 1949164"/>
                <a:gd name="csX11" fmla="*/ 8859553 w 8900323"/>
                <a:gd name="csY11" fmla="*/ 1949164 h 1949164"/>
                <a:gd name="csX12" fmla="*/ 8870402 w 8900323"/>
                <a:gd name="csY12" fmla="*/ 1943300 h 1949164"/>
                <a:gd name="csX0" fmla="*/ 0 w 9260991"/>
                <a:gd name="csY0" fmla="*/ 0 h 2235725"/>
                <a:gd name="csX1" fmla="*/ 1265498 w 9260991"/>
                <a:gd name="csY1" fmla="*/ 134722 h 2235725"/>
                <a:gd name="csX2" fmla="*/ 2531351 w 9260991"/>
                <a:gd name="csY2" fmla="*/ 269444 h 2235725"/>
                <a:gd name="csX3" fmla="*/ 3796850 w 9260991"/>
                <a:gd name="csY3" fmla="*/ 565950 h 2235725"/>
                <a:gd name="csX4" fmla="*/ 5062703 w 9260991"/>
                <a:gd name="csY4" fmla="*/ 862456 h 2235725"/>
                <a:gd name="csX5" fmla="*/ 5695452 w 9260991"/>
                <a:gd name="csY5" fmla="*/ 1025929 h 2235725"/>
                <a:gd name="csX6" fmla="*/ 6328201 w 9260991"/>
                <a:gd name="csY6" fmla="*/ 1141689 h 2235725"/>
                <a:gd name="csX7" fmla="*/ 6834474 w 9260991"/>
                <a:gd name="csY7" fmla="*/ 1368793 h 2235725"/>
                <a:gd name="csX8" fmla="*/ 7340746 w 9260991"/>
                <a:gd name="csY8" fmla="*/ 1444488 h 2235725"/>
                <a:gd name="csX9" fmla="*/ 7847009 w 9260991"/>
                <a:gd name="csY9" fmla="*/ 1822993 h 2235725"/>
                <a:gd name="csX10" fmla="*/ 8353281 w 9260991"/>
                <a:gd name="csY10" fmla="*/ 1949164 h 2235725"/>
                <a:gd name="csX11" fmla="*/ 8859553 w 9260991"/>
                <a:gd name="csY11" fmla="*/ 1949164 h 2235725"/>
                <a:gd name="csX12" fmla="*/ 9260991 w 9260991"/>
                <a:gd name="csY12" fmla="*/ 2235722 h 2235725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28201 w 9260991"/>
                <a:gd name="csY6" fmla="*/ 1141689 h 2235726"/>
                <a:gd name="csX7" fmla="*/ 6834474 w 9260991"/>
                <a:gd name="csY7" fmla="*/ 1368793 h 2235726"/>
                <a:gd name="csX8" fmla="*/ 7340746 w 9260991"/>
                <a:gd name="csY8" fmla="*/ 1444488 h 2235726"/>
                <a:gd name="csX9" fmla="*/ 7847009 w 9260991"/>
                <a:gd name="csY9" fmla="*/ 1822993 h 2235726"/>
                <a:gd name="csX10" fmla="*/ 8353281 w 9260991"/>
                <a:gd name="csY10" fmla="*/ 1949164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28201 w 9260991"/>
                <a:gd name="csY6" fmla="*/ 1141689 h 2235726"/>
                <a:gd name="csX7" fmla="*/ 6834474 w 9260991"/>
                <a:gd name="csY7" fmla="*/ 1368793 h 2235726"/>
                <a:gd name="csX8" fmla="*/ 7340746 w 9260991"/>
                <a:gd name="csY8" fmla="*/ 1444488 h 2235726"/>
                <a:gd name="csX9" fmla="*/ 7847009 w 9260991"/>
                <a:gd name="csY9" fmla="*/ 1822993 h 2235726"/>
                <a:gd name="csX10" fmla="*/ 8244784 w 9260991"/>
                <a:gd name="csY10" fmla="*/ 1995336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28201 w 9260991"/>
                <a:gd name="csY6" fmla="*/ 1141689 h 2235726"/>
                <a:gd name="csX7" fmla="*/ 6834474 w 9260991"/>
                <a:gd name="csY7" fmla="*/ 1368793 h 2235726"/>
                <a:gd name="csX8" fmla="*/ 7340746 w 9260991"/>
                <a:gd name="csY8" fmla="*/ 1444488 h 2235726"/>
                <a:gd name="csX9" fmla="*/ 7760212 w 9260991"/>
                <a:gd name="csY9" fmla="*/ 1815298 h 2235726"/>
                <a:gd name="csX10" fmla="*/ 8244784 w 9260991"/>
                <a:gd name="csY10" fmla="*/ 1995336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28201 w 9260991"/>
                <a:gd name="csY6" fmla="*/ 1141689 h 2235726"/>
                <a:gd name="csX7" fmla="*/ 6834474 w 9260991"/>
                <a:gd name="csY7" fmla="*/ 1368793 h 2235726"/>
                <a:gd name="csX8" fmla="*/ 7264799 w 9260991"/>
                <a:gd name="csY8" fmla="*/ 1390621 h 2235726"/>
                <a:gd name="csX9" fmla="*/ 7760212 w 9260991"/>
                <a:gd name="csY9" fmla="*/ 1815298 h 2235726"/>
                <a:gd name="csX10" fmla="*/ 8244784 w 9260991"/>
                <a:gd name="csY10" fmla="*/ 1995336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28201 w 9260991"/>
                <a:gd name="csY6" fmla="*/ 1141689 h 2235726"/>
                <a:gd name="csX7" fmla="*/ 6780226 w 9260991"/>
                <a:gd name="csY7" fmla="*/ 1314926 h 2235726"/>
                <a:gd name="csX8" fmla="*/ 7264799 w 9260991"/>
                <a:gd name="csY8" fmla="*/ 1390621 h 2235726"/>
                <a:gd name="csX9" fmla="*/ 7760212 w 9260991"/>
                <a:gd name="csY9" fmla="*/ 1815298 h 2235726"/>
                <a:gd name="csX10" fmla="*/ 8244784 w 9260991"/>
                <a:gd name="csY10" fmla="*/ 1995336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17351 w 9260991"/>
                <a:gd name="csY6" fmla="*/ 1095518 h 2235726"/>
                <a:gd name="csX7" fmla="*/ 6780226 w 9260991"/>
                <a:gd name="csY7" fmla="*/ 1314926 h 2235726"/>
                <a:gd name="csX8" fmla="*/ 7264799 w 9260991"/>
                <a:gd name="csY8" fmla="*/ 1390621 h 2235726"/>
                <a:gd name="csX9" fmla="*/ 7760212 w 9260991"/>
                <a:gd name="csY9" fmla="*/ 1815298 h 2235726"/>
                <a:gd name="csX10" fmla="*/ 8244784 w 9260991"/>
                <a:gd name="csY10" fmla="*/ 1995336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17351 w 9260991"/>
                <a:gd name="csY6" fmla="*/ 1095518 h 2235726"/>
                <a:gd name="csX7" fmla="*/ 6780226 w 9260991"/>
                <a:gd name="csY7" fmla="*/ 1314926 h 2235726"/>
                <a:gd name="csX8" fmla="*/ 7264799 w 9260991"/>
                <a:gd name="csY8" fmla="*/ 1390621 h 2235726"/>
                <a:gd name="csX9" fmla="*/ 7760212 w 9260991"/>
                <a:gd name="csY9" fmla="*/ 1815298 h 2235726"/>
                <a:gd name="csX10" fmla="*/ 8244784 w 9260991"/>
                <a:gd name="csY10" fmla="*/ 1979945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17351 w 9260991"/>
                <a:gd name="csY6" fmla="*/ 1095518 h 2235726"/>
                <a:gd name="csX7" fmla="*/ 6780226 w 9260991"/>
                <a:gd name="csY7" fmla="*/ 1314926 h 2235726"/>
                <a:gd name="csX8" fmla="*/ 7264799 w 9260991"/>
                <a:gd name="csY8" fmla="*/ 1390621 h 2235726"/>
                <a:gd name="csX9" fmla="*/ 7760212 w 9260991"/>
                <a:gd name="csY9" fmla="*/ 1846079 h 2235726"/>
                <a:gd name="csX10" fmla="*/ 8244784 w 9260991"/>
                <a:gd name="csY10" fmla="*/ 1979945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17351 w 9260991"/>
                <a:gd name="csY6" fmla="*/ 1095518 h 2235726"/>
                <a:gd name="csX7" fmla="*/ 6780226 w 9260991"/>
                <a:gd name="csY7" fmla="*/ 1314926 h 2235726"/>
                <a:gd name="csX8" fmla="*/ 7264799 w 9260991"/>
                <a:gd name="csY8" fmla="*/ 1390621 h 2235726"/>
                <a:gd name="csX9" fmla="*/ 7760212 w 9260991"/>
                <a:gd name="csY9" fmla="*/ 1846079 h 2235726"/>
                <a:gd name="csX10" fmla="*/ 8244784 w 9260991"/>
                <a:gd name="csY10" fmla="*/ 1979945 h 2235726"/>
                <a:gd name="csX11" fmla="*/ 8729356 w 9260991"/>
                <a:gd name="csY11" fmla="*/ 1972249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17351 w 9260991"/>
                <a:gd name="csY6" fmla="*/ 1095518 h 2235726"/>
                <a:gd name="csX7" fmla="*/ 6780226 w 9260991"/>
                <a:gd name="csY7" fmla="*/ 1314926 h 2235726"/>
                <a:gd name="csX8" fmla="*/ 7264799 w 9260991"/>
                <a:gd name="csY8" fmla="*/ 1390621 h 2235726"/>
                <a:gd name="csX9" fmla="*/ 7760212 w 9260991"/>
                <a:gd name="csY9" fmla="*/ 1846079 h 2235726"/>
                <a:gd name="csX10" fmla="*/ 8244784 w 9260991"/>
                <a:gd name="csY10" fmla="*/ 1972250 h 2235726"/>
                <a:gd name="csX11" fmla="*/ 8729356 w 9260991"/>
                <a:gd name="csY11" fmla="*/ 1972249 h 2235726"/>
                <a:gd name="csX12" fmla="*/ 9260991 w 9260991"/>
                <a:gd name="csY12" fmla="*/ 2235722 h 22357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9260991" h="2235726">
                  <a:moveTo>
                    <a:pt x="0" y="0"/>
                  </a:moveTo>
                  <a:lnTo>
                    <a:pt x="1265498" y="134722"/>
                  </a:lnTo>
                  <a:lnTo>
                    <a:pt x="2531351" y="269444"/>
                  </a:lnTo>
                  <a:lnTo>
                    <a:pt x="3796850" y="565950"/>
                  </a:lnTo>
                  <a:lnTo>
                    <a:pt x="5062703" y="862456"/>
                  </a:lnTo>
                  <a:lnTo>
                    <a:pt x="5695452" y="1025929"/>
                  </a:lnTo>
                  <a:lnTo>
                    <a:pt x="6317351" y="1095518"/>
                  </a:lnTo>
                  <a:lnTo>
                    <a:pt x="6780226" y="1314926"/>
                  </a:lnTo>
                  <a:lnTo>
                    <a:pt x="7264799" y="1390621"/>
                  </a:lnTo>
                  <a:lnTo>
                    <a:pt x="7760212" y="1846079"/>
                  </a:lnTo>
                  <a:lnTo>
                    <a:pt x="8244784" y="1972250"/>
                  </a:lnTo>
                  <a:lnTo>
                    <a:pt x="8729356" y="1972249"/>
                  </a:lnTo>
                  <a:cubicBezTo>
                    <a:pt x="8815543" y="1971272"/>
                    <a:pt x="9258731" y="2236944"/>
                    <a:pt x="9260991" y="2235722"/>
                  </a:cubicBezTo>
                </a:path>
              </a:pathLst>
            </a:custGeom>
            <a:noFill/>
            <a:ln w="93254" cap="rnd">
              <a:solidFill>
                <a:srgbClr val="D83B4A"/>
              </a:solidFill>
              <a:prstDash val="solid"/>
              <a:round/>
              <a:headEnd type="oval"/>
              <a:tailEnd type="none" w="lg" len="med"/>
            </a:ln>
          </p:spPr>
          <p:txBody>
            <a:bodyPr rtlCol="0" anchor="ctr"/>
            <a:lstStyle/>
            <a:p>
              <a:endParaRPr lang="en-SE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BCC9C72-0A0C-1396-1921-BC58807D1E8D}"/>
              </a:ext>
            </a:extLst>
          </p:cNvPr>
          <p:cNvGrpSpPr/>
          <p:nvPr/>
        </p:nvGrpSpPr>
        <p:grpSpPr>
          <a:xfrm>
            <a:off x="0" y="0"/>
            <a:ext cx="12227973" cy="6870902"/>
            <a:chOff x="-13416" y="-79828"/>
            <a:chExt cx="12227973" cy="687090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AF8F9BF-95C9-B91F-DC0D-5E8F95F12BD0}"/>
                </a:ext>
              </a:extLst>
            </p:cNvPr>
            <p:cNvSpPr/>
            <p:nvPr/>
          </p:nvSpPr>
          <p:spPr>
            <a:xfrm rot="16200000">
              <a:off x="5863053" y="439571"/>
              <a:ext cx="511007" cy="121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E64C1F5-41F2-FE2F-327C-6CABA85C61EA}"/>
                </a:ext>
              </a:extLst>
            </p:cNvPr>
            <p:cNvSpPr/>
            <p:nvPr/>
          </p:nvSpPr>
          <p:spPr>
            <a:xfrm rot="16200000">
              <a:off x="5838859" y="-5920324"/>
              <a:ext cx="511007" cy="121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79FC683-45FB-88A9-6102-60F7206F7AA3}"/>
                </a:ext>
              </a:extLst>
            </p:cNvPr>
            <p:cNvSpPr/>
            <p:nvPr/>
          </p:nvSpPr>
          <p:spPr>
            <a:xfrm>
              <a:off x="10871521" y="581890"/>
              <a:ext cx="1325117" cy="58932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FDDA0302-429A-BD3F-5345-49BB7E0E7CCE}"/>
                </a:ext>
              </a:extLst>
            </p:cNvPr>
            <p:cNvSpPr/>
            <p:nvPr/>
          </p:nvSpPr>
          <p:spPr>
            <a:xfrm>
              <a:off x="-13416" y="581890"/>
              <a:ext cx="1325117" cy="58932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43662F97-3077-7DF6-932E-D29DAFB52FD4}"/>
              </a:ext>
            </a:extLst>
          </p:cNvPr>
          <p:cNvSpPr/>
          <p:nvPr/>
        </p:nvSpPr>
        <p:spPr>
          <a:xfrm>
            <a:off x="2400" y="581890"/>
            <a:ext cx="869877" cy="5893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686C9B4-D3AE-3E46-6492-BC2924CE7258}"/>
              </a:ext>
            </a:extLst>
          </p:cNvPr>
          <p:cNvSpPr/>
          <p:nvPr/>
        </p:nvSpPr>
        <p:spPr>
          <a:xfrm>
            <a:off x="1421" y="581890"/>
            <a:ext cx="869877" cy="5893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3C06E3-75B3-3BCD-A62E-2BCE4A0030BC}"/>
              </a:ext>
            </a:extLst>
          </p:cNvPr>
          <p:cNvSpPr txBox="1"/>
          <p:nvPr/>
        </p:nvSpPr>
        <p:spPr>
          <a:xfrm>
            <a:off x="10064435" y="6609510"/>
            <a:ext cx="21275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GB" sz="10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M</a:t>
            </a:r>
            <a:r>
              <a:rPr lang="en-SE" sz="10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ore info: gapminder.org/52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7EC4E1-EE6F-C736-947A-381F8E01DD35}"/>
              </a:ext>
            </a:extLst>
          </p:cNvPr>
          <p:cNvSpPr txBox="1"/>
          <p:nvPr/>
        </p:nvSpPr>
        <p:spPr>
          <a:xfrm>
            <a:off x="1687495" y="1635349"/>
            <a:ext cx="1855513" cy="153888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SE" sz="4000" dirty="0">
                <a:latin typeface="Rubik Light" pitchFamily="2" charset="-79"/>
                <a:cs typeface="Rubik Light" pitchFamily="2" charset="-79"/>
              </a:rPr>
              <a:t>1950</a:t>
            </a:r>
          </a:p>
          <a:p>
            <a:r>
              <a:rPr lang="en-SE" sz="5400" dirty="0">
                <a:latin typeface="Rubik Light" pitchFamily="2" charset="-79"/>
                <a:cs typeface="Rubik Light" pitchFamily="2" charset="-79"/>
              </a:rPr>
              <a:t>25%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2DE9AF-459F-4255-2797-BD21A0D508DE}"/>
              </a:ext>
            </a:extLst>
          </p:cNvPr>
          <p:cNvSpPr txBox="1"/>
          <p:nvPr/>
        </p:nvSpPr>
        <p:spPr>
          <a:xfrm>
            <a:off x="9759027" y="2633585"/>
            <a:ext cx="1764438" cy="153888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SE" sz="4000" dirty="0">
                <a:latin typeface="Rubik Light" pitchFamily="2" charset="-79"/>
                <a:cs typeface="Rubik Light" pitchFamily="2" charset="-79"/>
              </a:rPr>
              <a:t>2024</a:t>
            </a:r>
          </a:p>
          <a:p>
            <a:pPr algn="ctr"/>
            <a:r>
              <a:rPr lang="sv-SE" sz="5400" dirty="0">
                <a:latin typeface="Rubik Light" pitchFamily="2" charset="-79"/>
                <a:cs typeface="Rubik Light" pitchFamily="2" charset="-79"/>
              </a:rPr>
              <a:t>7.8%</a:t>
            </a:r>
            <a:endParaRPr lang="en-SE" sz="5400" dirty="0">
              <a:latin typeface="Rubik Light" pitchFamily="2" charset="-79"/>
              <a:cs typeface="Rubik Light" pitchFamily="2" charset="-79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2470AC-B24B-DA84-04D0-138B90FD27D9}"/>
              </a:ext>
            </a:extLst>
          </p:cNvPr>
          <p:cNvSpPr txBox="1"/>
          <p:nvPr/>
        </p:nvSpPr>
        <p:spPr>
          <a:xfrm>
            <a:off x="6319686" y="4051610"/>
            <a:ext cx="3987584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sv-SE" sz="5400" dirty="0">
                <a:latin typeface="Rubik Medium" pitchFamily="2" charset="-79"/>
                <a:cs typeface="Rubik Medium" pitchFamily="2" charset="-79"/>
              </a:rPr>
              <a:t>138 Million</a:t>
            </a:r>
          </a:p>
          <a:p>
            <a:pPr algn="r"/>
            <a:r>
              <a:rPr lang="sv-SE" sz="5400" dirty="0">
                <a:latin typeface="Rubik Medium" pitchFamily="2" charset="-79"/>
                <a:cs typeface="Rubik Medium" pitchFamily="2" charset="-79"/>
              </a:rPr>
              <a:t>Children</a:t>
            </a:r>
            <a:endParaRPr lang="en-SE" sz="5400" dirty="0">
              <a:latin typeface="Rubik Medium" pitchFamily="2" charset="-79"/>
              <a:cs typeface="Rubik Medium" pitchFamily="2" charset="-79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980AE94-ECBB-6797-51B6-B18226F585B4}"/>
              </a:ext>
            </a:extLst>
          </p:cNvPr>
          <p:cNvGrpSpPr/>
          <p:nvPr/>
        </p:nvGrpSpPr>
        <p:grpSpPr>
          <a:xfrm>
            <a:off x="1698150" y="5827902"/>
            <a:ext cx="9176679" cy="461666"/>
            <a:chOff x="1698150" y="5827902"/>
            <a:chExt cx="9176679" cy="461666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4784FB3-B9A5-839C-C55D-C50A5F7B645B}"/>
                </a:ext>
              </a:extLst>
            </p:cNvPr>
            <p:cNvGrpSpPr/>
            <p:nvPr/>
          </p:nvGrpSpPr>
          <p:grpSpPr>
            <a:xfrm>
              <a:off x="5076715" y="5827902"/>
              <a:ext cx="862737" cy="461665"/>
              <a:chOff x="5077619" y="5827902"/>
              <a:chExt cx="862737" cy="461665"/>
            </a:xfrm>
          </p:grpSpPr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33F911E0-859D-FF31-7D3D-68C338FBFE53}"/>
                  </a:ext>
                </a:extLst>
              </p:cNvPr>
              <p:cNvSpPr/>
              <p:nvPr/>
            </p:nvSpPr>
            <p:spPr>
              <a:xfrm>
                <a:off x="5499663" y="5832630"/>
                <a:ext cx="9325" cy="54177"/>
              </a:xfrm>
              <a:custGeom>
                <a:avLst/>
                <a:gdLst>
                  <a:gd name="connsiteX0" fmla="*/ 448 w 9325"/>
                  <a:gd name="connsiteY0" fmla="*/ 530 h 54177"/>
                  <a:gd name="connsiteX1" fmla="*/ 448 w 9325"/>
                  <a:gd name="connsiteY1" fmla="*/ 54708 h 5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325" h="54177">
                    <a:moveTo>
                      <a:pt x="448" y="530"/>
                    </a:moveTo>
                    <a:lnTo>
                      <a:pt x="448" y="54708"/>
                    </a:lnTo>
                  </a:path>
                </a:pathLst>
              </a:custGeom>
              <a:noFill/>
              <a:ln w="93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56DEFBA-4B6B-F1EC-10D5-245A370BA29A}"/>
                  </a:ext>
                </a:extLst>
              </p:cNvPr>
              <p:cNvSpPr txBox="1"/>
              <p:nvPr/>
            </p:nvSpPr>
            <p:spPr>
              <a:xfrm>
                <a:off x="5077619" y="5827902"/>
                <a:ext cx="86273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SE" sz="2400" spc="0" baseline="0" dirty="0">
                    <a:ln/>
                    <a:solidFill>
                      <a:srgbClr val="262626"/>
                    </a:solidFill>
                    <a:latin typeface="Rubik Light"/>
                    <a:cs typeface="Rubik Light"/>
                    <a:sym typeface="Rubik Light"/>
                    <a:rtl val="0"/>
                  </a:rPr>
                  <a:t>1980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383077BC-9D39-4299-D930-2C0AE5185FF2}"/>
                </a:ext>
              </a:extLst>
            </p:cNvPr>
            <p:cNvGrpSpPr/>
            <p:nvPr/>
          </p:nvGrpSpPr>
          <p:grpSpPr>
            <a:xfrm>
              <a:off x="9769819" y="5827903"/>
              <a:ext cx="909223" cy="461665"/>
              <a:chOff x="9334390" y="5827903"/>
              <a:chExt cx="909223" cy="461665"/>
            </a:xfrm>
          </p:grpSpPr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FD666675-D0B2-D7B3-FBAA-D5AE1CAF173C}"/>
                  </a:ext>
                </a:extLst>
              </p:cNvPr>
              <p:cNvSpPr/>
              <p:nvPr/>
            </p:nvSpPr>
            <p:spPr>
              <a:xfrm flipH="1">
                <a:off x="10018716" y="5844269"/>
                <a:ext cx="45719" cy="54177"/>
              </a:xfrm>
              <a:custGeom>
                <a:avLst/>
                <a:gdLst>
                  <a:gd name="connsiteX0" fmla="*/ 991 w 9325"/>
                  <a:gd name="connsiteY0" fmla="*/ 530 h 54177"/>
                  <a:gd name="connsiteX1" fmla="*/ 991 w 9325"/>
                  <a:gd name="connsiteY1" fmla="*/ 54708 h 5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325" h="54177">
                    <a:moveTo>
                      <a:pt x="991" y="530"/>
                    </a:moveTo>
                    <a:lnTo>
                      <a:pt x="991" y="54708"/>
                    </a:lnTo>
                  </a:path>
                </a:pathLst>
              </a:custGeom>
              <a:noFill/>
              <a:ln w="93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490B552-E08A-BABF-2D84-AB361437729B}"/>
                  </a:ext>
                </a:extLst>
              </p:cNvPr>
              <p:cNvSpPr txBox="1"/>
              <p:nvPr/>
            </p:nvSpPr>
            <p:spPr>
              <a:xfrm>
                <a:off x="9334390" y="5827903"/>
                <a:ext cx="90922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SE" sz="2400" spc="0" baseline="0" dirty="0">
                    <a:ln/>
                    <a:solidFill>
                      <a:srgbClr val="262626"/>
                    </a:solidFill>
                    <a:latin typeface="Rubik Light"/>
                    <a:cs typeface="Rubik Light"/>
                    <a:sym typeface="Rubik Light"/>
                    <a:rtl val="0"/>
                  </a:rPr>
                  <a:t>2020</a:t>
                </a:r>
              </a:p>
            </p:txBody>
          </p:sp>
        </p:grp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89506AE2-C071-FB05-DC16-A1C34569858E}"/>
                </a:ext>
              </a:extLst>
            </p:cNvPr>
            <p:cNvSpPr/>
            <p:nvPr/>
          </p:nvSpPr>
          <p:spPr>
            <a:xfrm>
              <a:off x="1698150" y="5837144"/>
              <a:ext cx="9176679" cy="45719"/>
            </a:xfrm>
            <a:custGeom>
              <a:avLst/>
              <a:gdLst>
                <a:gd name="connsiteX0" fmla="*/ 0 w 8859553"/>
                <a:gd name="connsiteY0" fmla="*/ 1 h 9029"/>
                <a:gd name="connsiteX1" fmla="*/ 8859553 w 8859553"/>
                <a:gd name="connsiteY1" fmla="*/ 1 h 9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59553" h="9029">
                  <a:moveTo>
                    <a:pt x="0" y="1"/>
                  </a:moveTo>
                  <a:lnTo>
                    <a:pt x="8859553" y="1"/>
                  </a:lnTo>
                </a:path>
              </a:pathLst>
            </a:custGeom>
            <a:ln w="18651" cap="flat">
              <a:solidFill>
                <a:srgbClr val="26262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13CE86F-8A90-79EB-75C1-A562811DBFF3}"/>
                </a:ext>
              </a:extLst>
            </p:cNvPr>
            <p:cNvGrpSpPr/>
            <p:nvPr/>
          </p:nvGrpSpPr>
          <p:grpSpPr>
            <a:xfrm>
              <a:off x="7582510" y="5827903"/>
              <a:ext cx="925253" cy="461665"/>
              <a:chOff x="9617420" y="5827903"/>
              <a:chExt cx="925253" cy="461665"/>
            </a:xfrm>
          </p:grpSpPr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1C96C640-6A07-4076-8093-2863D12006DD}"/>
                  </a:ext>
                </a:extLst>
              </p:cNvPr>
              <p:cNvSpPr/>
              <p:nvPr/>
            </p:nvSpPr>
            <p:spPr>
              <a:xfrm flipH="1">
                <a:off x="10018716" y="5844269"/>
                <a:ext cx="45719" cy="54177"/>
              </a:xfrm>
              <a:custGeom>
                <a:avLst/>
                <a:gdLst>
                  <a:gd name="connsiteX0" fmla="*/ 991 w 9325"/>
                  <a:gd name="connsiteY0" fmla="*/ 530 h 54177"/>
                  <a:gd name="connsiteX1" fmla="*/ 991 w 9325"/>
                  <a:gd name="connsiteY1" fmla="*/ 54708 h 5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325" h="54177">
                    <a:moveTo>
                      <a:pt x="991" y="530"/>
                    </a:moveTo>
                    <a:lnTo>
                      <a:pt x="991" y="54708"/>
                    </a:lnTo>
                  </a:path>
                </a:pathLst>
              </a:custGeom>
              <a:noFill/>
              <a:ln w="93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09234EC-F03D-EC2B-CF0A-C67AC578F53D}"/>
                  </a:ext>
                </a:extLst>
              </p:cNvPr>
              <p:cNvSpPr txBox="1"/>
              <p:nvPr/>
            </p:nvSpPr>
            <p:spPr>
              <a:xfrm>
                <a:off x="9617420" y="5827903"/>
                <a:ext cx="9252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SE" sz="2400" spc="0" baseline="0" dirty="0">
                    <a:ln/>
                    <a:solidFill>
                      <a:srgbClr val="262626"/>
                    </a:solidFill>
                    <a:latin typeface="Rubik Light"/>
                    <a:cs typeface="Rubik Light"/>
                    <a:sym typeface="Rubik Light"/>
                    <a:rtl val="0"/>
                  </a:rPr>
                  <a:t>2000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10D5FDF-386F-EC3F-2433-3CBEEED06E18}"/>
                </a:ext>
              </a:extLst>
            </p:cNvPr>
            <p:cNvGrpSpPr/>
            <p:nvPr/>
          </p:nvGrpSpPr>
          <p:grpSpPr>
            <a:xfrm>
              <a:off x="2560036" y="5827902"/>
              <a:ext cx="862737" cy="461665"/>
              <a:chOff x="5077619" y="5827902"/>
              <a:chExt cx="862737" cy="461665"/>
            </a:xfrm>
          </p:grpSpPr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8C1D4E88-76E4-31B9-1910-97F29EABFCF2}"/>
                  </a:ext>
                </a:extLst>
              </p:cNvPr>
              <p:cNvSpPr/>
              <p:nvPr/>
            </p:nvSpPr>
            <p:spPr>
              <a:xfrm>
                <a:off x="5499663" y="5832630"/>
                <a:ext cx="9325" cy="54177"/>
              </a:xfrm>
              <a:custGeom>
                <a:avLst/>
                <a:gdLst>
                  <a:gd name="connsiteX0" fmla="*/ 448 w 9325"/>
                  <a:gd name="connsiteY0" fmla="*/ 530 h 54177"/>
                  <a:gd name="connsiteX1" fmla="*/ 448 w 9325"/>
                  <a:gd name="connsiteY1" fmla="*/ 54708 h 5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325" h="54177">
                    <a:moveTo>
                      <a:pt x="448" y="530"/>
                    </a:moveTo>
                    <a:lnTo>
                      <a:pt x="448" y="54708"/>
                    </a:lnTo>
                  </a:path>
                </a:pathLst>
              </a:custGeom>
              <a:noFill/>
              <a:ln w="93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E122D3C-6EE5-3D68-4769-22ACF9B6FC45}"/>
                  </a:ext>
                </a:extLst>
              </p:cNvPr>
              <p:cNvSpPr txBox="1"/>
              <p:nvPr/>
            </p:nvSpPr>
            <p:spPr>
              <a:xfrm>
                <a:off x="5077619" y="5827902"/>
                <a:ext cx="86273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SE" sz="2400" spc="0" baseline="0" dirty="0">
                    <a:ln/>
                    <a:solidFill>
                      <a:srgbClr val="262626"/>
                    </a:solidFill>
                    <a:latin typeface="Rubik Light"/>
                    <a:cs typeface="Rubik Light"/>
                    <a:sym typeface="Rubik Light"/>
                    <a:rtl val="0"/>
                  </a:rPr>
                  <a:t>1960</a:t>
                </a:r>
              </a:p>
            </p:txBody>
          </p:sp>
        </p:grp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085E5771-4EE4-B4D6-E188-5F74FB7DE496}"/>
              </a:ext>
            </a:extLst>
          </p:cNvPr>
          <p:cNvSpPr txBox="1"/>
          <p:nvPr/>
        </p:nvSpPr>
        <p:spPr>
          <a:xfrm>
            <a:off x="0" y="6624682"/>
            <a:ext cx="306430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sv-SE" sz="10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Source: ILO data </a:t>
            </a:r>
            <a:r>
              <a:rPr lang="sv-SE" sz="1000" dirty="0" err="1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combined</a:t>
            </a:r>
            <a:r>
              <a:rPr lang="sv-SE" sz="10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 by Gapminder</a:t>
            </a:r>
            <a:endParaRPr lang="en-SE" sz="1000" dirty="0">
              <a:ln/>
              <a:solidFill>
                <a:schemeClr val="bg1">
                  <a:lumMod val="50000"/>
                </a:schemeClr>
              </a:solidFill>
              <a:latin typeface="Rubik-Light"/>
              <a:cs typeface="Rubik-Light"/>
              <a:sym typeface="Rubik-Light"/>
              <a:rtl val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1659633-BD27-E832-35E5-8265BD5F28DF}"/>
              </a:ext>
            </a:extLst>
          </p:cNvPr>
          <p:cNvSpPr txBox="1"/>
          <p:nvPr/>
        </p:nvSpPr>
        <p:spPr>
          <a:xfrm>
            <a:off x="1478411" y="329482"/>
            <a:ext cx="10430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5400" dirty="0">
                <a:latin typeface="Rubik Medium" pitchFamily="2" charset="-79"/>
                <a:cs typeface="Rubik Medium" pitchFamily="2" charset="-79"/>
              </a:rPr>
              <a:t>Child Labor </a:t>
            </a:r>
            <a:r>
              <a:rPr lang="sv-SE" sz="2400" dirty="0">
                <a:latin typeface="Rubik Light" pitchFamily="2" charset="-79"/>
                <a:cs typeface="Rubik Light" pitchFamily="2" charset="-79"/>
              </a:rPr>
              <a:t>S</a:t>
            </a:r>
            <a:r>
              <a:rPr lang="en-SE" sz="2400" dirty="0">
                <a:latin typeface="Rubik Light" pitchFamily="2" charset="-79"/>
                <a:cs typeface="Rubik Light" pitchFamily="2" charset="-79"/>
              </a:rPr>
              <a:t>hare of children aged 5-17 who work.</a:t>
            </a:r>
            <a:endParaRPr lang="en-SE" sz="4400" dirty="0">
              <a:latin typeface="Rubik Light" pitchFamily="2" charset="-79"/>
              <a:cs typeface="Rubik Light" pitchFamily="2" charset="-79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E19B4A-AF2F-BB28-7D52-F09F1AFB303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</a:blip>
          <a:stretch>
            <a:fillRect/>
          </a:stretch>
        </p:blipFill>
        <p:spPr>
          <a:xfrm>
            <a:off x="12636337" y="1317171"/>
            <a:ext cx="3227053" cy="45284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6BA6333-939F-4D34-D18F-ACD4B5A59FFB}"/>
              </a:ext>
            </a:extLst>
          </p:cNvPr>
          <p:cNvSpPr txBox="1"/>
          <p:nvPr/>
        </p:nvSpPr>
        <p:spPr>
          <a:xfrm>
            <a:off x="12597246" y="5980654"/>
            <a:ext cx="79317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www.ilo.org</a:t>
            </a:r>
            <a:r>
              <a:rPr lang="en-US" dirty="0"/>
              <a:t>/sites/default/files/2025-06/2024%20Global%20Estimates%20of%20Child%20Labour%20Report.pdf</a:t>
            </a:r>
          </a:p>
        </p:txBody>
      </p:sp>
      <p:sp>
        <p:nvSpPr>
          <p:cNvPr id="13" name="Triangle 12">
            <a:extLst>
              <a:ext uri="{FF2B5EF4-FFF2-40B4-BE49-F238E27FC236}">
                <a16:creationId xmlns:a16="http://schemas.microsoft.com/office/drawing/2014/main" id="{FCFDFF42-E813-F368-E77B-B182821DAC14}"/>
              </a:ext>
            </a:extLst>
          </p:cNvPr>
          <p:cNvSpPr/>
          <p:nvPr/>
        </p:nvSpPr>
        <p:spPr>
          <a:xfrm rot="7648152">
            <a:off x="10663873" y="4272040"/>
            <a:ext cx="489484" cy="460518"/>
          </a:xfrm>
          <a:prstGeom prst="triangle">
            <a:avLst/>
          </a:prstGeom>
          <a:solidFill>
            <a:srgbClr val="D83B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3591833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81555-04A4-50AD-342F-C31F3CECEF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3531689-2057-3C40-8F6D-D4C29AD1260F}"/>
              </a:ext>
            </a:extLst>
          </p:cNvPr>
          <p:cNvGrpSpPr/>
          <p:nvPr/>
        </p:nvGrpSpPr>
        <p:grpSpPr>
          <a:xfrm>
            <a:off x="1698151" y="1404257"/>
            <a:ext cx="9296422" cy="4439259"/>
            <a:chOff x="1698151" y="2672257"/>
            <a:chExt cx="9296422" cy="3168142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C1617843-CDE5-0932-B883-C6BA33C2E029}"/>
                </a:ext>
              </a:extLst>
            </p:cNvPr>
            <p:cNvSpPr/>
            <p:nvPr/>
          </p:nvSpPr>
          <p:spPr>
            <a:xfrm>
              <a:off x="1698151" y="2672257"/>
              <a:ext cx="9218782" cy="3168142"/>
            </a:xfrm>
            <a:custGeom>
              <a:avLst/>
              <a:gdLst>
                <a:gd name="connsiteX0" fmla="*/ 0 w 8859553"/>
                <a:gd name="connsiteY0" fmla="*/ 0 h 3160372"/>
                <a:gd name="connsiteX1" fmla="*/ 1265499 w 8859553"/>
                <a:gd name="connsiteY1" fmla="*/ 134722 h 3160372"/>
                <a:gd name="connsiteX2" fmla="*/ 2531352 w 8859553"/>
                <a:gd name="connsiteY2" fmla="*/ 269444 h 3160372"/>
                <a:gd name="connsiteX3" fmla="*/ 3796850 w 8859553"/>
                <a:gd name="connsiteY3" fmla="*/ 565951 h 3160372"/>
                <a:gd name="connsiteX4" fmla="*/ 5062703 w 8859553"/>
                <a:gd name="connsiteY4" fmla="*/ 862457 h 3160372"/>
                <a:gd name="connsiteX5" fmla="*/ 5695453 w 8859553"/>
                <a:gd name="connsiteY5" fmla="*/ 1025929 h 3160372"/>
                <a:gd name="connsiteX6" fmla="*/ 6328202 w 8859553"/>
                <a:gd name="connsiteY6" fmla="*/ 1141689 h 3160372"/>
                <a:gd name="connsiteX7" fmla="*/ 6834475 w 8859553"/>
                <a:gd name="connsiteY7" fmla="*/ 1368793 h 3160372"/>
                <a:gd name="connsiteX8" fmla="*/ 7340747 w 8859553"/>
                <a:gd name="connsiteY8" fmla="*/ 1444489 h 3160372"/>
                <a:gd name="connsiteX9" fmla="*/ 7847010 w 8859553"/>
                <a:gd name="connsiteY9" fmla="*/ 1822993 h 3160372"/>
                <a:gd name="connsiteX10" fmla="*/ 8353282 w 8859553"/>
                <a:gd name="connsiteY10" fmla="*/ 1949164 h 3160372"/>
                <a:gd name="connsiteX11" fmla="*/ 8859553 w 8859553"/>
                <a:gd name="connsiteY11" fmla="*/ 1949164 h 3160372"/>
                <a:gd name="connsiteX12" fmla="*/ 8859553 w 8859553"/>
                <a:gd name="connsiteY12" fmla="*/ 3160373 h 3160372"/>
                <a:gd name="connsiteX13" fmla="*/ 8353282 w 8859553"/>
                <a:gd name="connsiteY13" fmla="*/ 3160373 h 3160372"/>
                <a:gd name="connsiteX14" fmla="*/ 7847010 w 8859553"/>
                <a:gd name="connsiteY14" fmla="*/ 3160373 h 3160372"/>
                <a:gd name="connsiteX15" fmla="*/ 7340747 w 8859553"/>
                <a:gd name="connsiteY15" fmla="*/ 3160373 h 3160372"/>
                <a:gd name="connsiteX16" fmla="*/ 6834475 w 8859553"/>
                <a:gd name="connsiteY16" fmla="*/ 3160373 h 3160372"/>
                <a:gd name="connsiteX17" fmla="*/ 6328202 w 8859553"/>
                <a:gd name="connsiteY17" fmla="*/ 3160373 h 3160372"/>
                <a:gd name="connsiteX18" fmla="*/ 5695453 w 8859553"/>
                <a:gd name="connsiteY18" fmla="*/ 3160373 h 3160372"/>
                <a:gd name="connsiteX19" fmla="*/ 5062703 w 8859553"/>
                <a:gd name="connsiteY19" fmla="*/ 3160373 h 3160372"/>
                <a:gd name="connsiteX20" fmla="*/ 3796850 w 8859553"/>
                <a:gd name="connsiteY20" fmla="*/ 3160373 h 3160372"/>
                <a:gd name="connsiteX21" fmla="*/ 2531352 w 8859553"/>
                <a:gd name="connsiteY21" fmla="*/ 3160373 h 3160372"/>
                <a:gd name="connsiteX22" fmla="*/ 1265499 w 8859553"/>
                <a:gd name="connsiteY22" fmla="*/ 3160373 h 3160372"/>
                <a:gd name="connsiteX23" fmla="*/ 0 w 8859553"/>
                <a:gd name="connsiteY23" fmla="*/ 3160373 h 3160372"/>
                <a:gd name="csX0" fmla="*/ 0 w 9218782"/>
                <a:gd name="csY0" fmla="*/ 0 h 3168142"/>
                <a:gd name="csX1" fmla="*/ 1265499 w 9218782"/>
                <a:gd name="csY1" fmla="*/ 134722 h 3168142"/>
                <a:gd name="csX2" fmla="*/ 2531352 w 9218782"/>
                <a:gd name="csY2" fmla="*/ 269444 h 3168142"/>
                <a:gd name="csX3" fmla="*/ 3796850 w 9218782"/>
                <a:gd name="csY3" fmla="*/ 565951 h 3168142"/>
                <a:gd name="csX4" fmla="*/ 5062703 w 9218782"/>
                <a:gd name="csY4" fmla="*/ 862457 h 3168142"/>
                <a:gd name="csX5" fmla="*/ 5695453 w 9218782"/>
                <a:gd name="csY5" fmla="*/ 1025929 h 3168142"/>
                <a:gd name="csX6" fmla="*/ 6328202 w 9218782"/>
                <a:gd name="csY6" fmla="*/ 1141689 h 3168142"/>
                <a:gd name="csX7" fmla="*/ 6834475 w 9218782"/>
                <a:gd name="csY7" fmla="*/ 1368793 h 3168142"/>
                <a:gd name="csX8" fmla="*/ 7340747 w 9218782"/>
                <a:gd name="csY8" fmla="*/ 1444489 h 3168142"/>
                <a:gd name="csX9" fmla="*/ 7847010 w 9218782"/>
                <a:gd name="csY9" fmla="*/ 1822993 h 3168142"/>
                <a:gd name="csX10" fmla="*/ 8353282 w 9218782"/>
                <a:gd name="csY10" fmla="*/ 1949164 h 3168142"/>
                <a:gd name="csX11" fmla="*/ 8859553 w 9218782"/>
                <a:gd name="csY11" fmla="*/ 1949164 h 3168142"/>
                <a:gd name="csX12" fmla="*/ 9218782 w 9218782"/>
                <a:gd name="csY12" fmla="*/ 3168142 h 3168142"/>
                <a:gd name="csX13" fmla="*/ 8353282 w 9218782"/>
                <a:gd name="csY13" fmla="*/ 3160373 h 3168142"/>
                <a:gd name="csX14" fmla="*/ 7847010 w 9218782"/>
                <a:gd name="csY14" fmla="*/ 3160373 h 3168142"/>
                <a:gd name="csX15" fmla="*/ 7340747 w 9218782"/>
                <a:gd name="csY15" fmla="*/ 3160373 h 3168142"/>
                <a:gd name="csX16" fmla="*/ 6834475 w 9218782"/>
                <a:gd name="csY16" fmla="*/ 3160373 h 3168142"/>
                <a:gd name="csX17" fmla="*/ 6328202 w 9218782"/>
                <a:gd name="csY17" fmla="*/ 3160373 h 3168142"/>
                <a:gd name="csX18" fmla="*/ 5695453 w 9218782"/>
                <a:gd name="csY18" fmla="*/ 3160373 h 3168142"/>
                <a:gd name="csX19" fmla="*/ 5062703 w 9218782"/>
                <a:gd name="csY19" fmla="*/ 3160373 h 3168142"/>
                <a:gd name="csX20" fmla="*/ 3796850 w 9218782"/>
                <a:gd name="csY20" fmla="*/ 3160373 h 3168142"/>
                <a:gd name="csX21" fmla="*/ 2531352 w 9218782"/>
                <a:gd name="csY21" fmla="*/ 3160373 h 3168142"/>
                <a:gd name="csX22" fmla="*/ 1265499 w 9218782"/>
                <a:gd name="csY22" fmla="*/ 3160373 h 3168142"/>
                <a:gd name="csX23" fmla="*/ 0 w 9218782"/>
                <a:gd name="csY23" fmla="*/ 3160373 h 3168142"/>
                <a:gd name="csX24" fmla="*/ 0 w 9218782"/>
                <a:gd name="csY24" fmla="*/ 0 h 3168142"/>
                <a:gd name="csX0" fmla="*/ 0 w 9218782"/>
                <a:gd name="csY0" fmla="*/ 0 h 3168142"/>
                <a:gd name="csX1" fmla="*/ 1265499 w 9218782"/>
                <a:gd name="csY1" fmla="*/ 134722 h 3168142"/>
                <a:gd name="csX2" fmla="*/ 2531352 w 9218782"/>
                <a:gd name="csY2" fmla="*/ 269444 h 3168142"/>
                <a:gd name="csX3" fmla="*/ 3796850 w 9218782"/>
                <a:gd name="csY3" fmla="*/ 565951 h 3168142"/>
                <a:gd name="csX4" fmla="*/ 5062703 w 9218782"/>
                <a:gd name="csY4" fmla="*/ 862457 h 3168142"/>
                <a:gd name="csX5" fmla="*/ 5695453 w 9218782"/>
                <a:gd name="csY5" fmla="*/ 1025929 h 3168142"/>
                <a:gd name="csX6" fmla="*/ 6328202 w 9218782"/>
                <a:gd name="csY6" fmla="*/ 1141689 h 3168142"/>
                <a:gd name="csX7" fmla="*/ 6834475 w 9218782"/>
                <a:gd name="csY7" fmla="*/ 1368793 h 3168142"/>
                <a:gd name="csX8" fmla="*/ 7340747 w 9218782"/>
                <a:gd name="csY8" fmla="*/ 1444489 h 3168142"/>
                <a:gd name="csX9" fmla="*/ 7847010 w 9218782"/>
                <a:gd name="csY9" fmla="*/ 1822993 h 3168142"/>
                <a:gd name="csX10" fmla="*/ 8353282 w 9218782"/>
                <a:gd name="csY10" fmla="*/ 1949164 h 3168142"/>
                <a:gd name="csX11" fmla="*/ 8859553 w 9218782"/>
                <a:gd name="csY11" fmla="*/ 1949164 h 3168142"/>
                <a:gd name="csX12" fmla="*/ 8839220 w 9218782"/>
                <a:gd name="csY12" fmla="*/ 1957725 h 3168142"/>
                <a:gd name="csX13" fmla="*/ 9218782 w 9218782"/>
                <a:gd name="csY13" fmla="*/ 3168142 h 3168142"/>
                <a:gd name="csX14" fmla="*/ 8353282 w 9218782"/>
                <a:gd name="csY14" fmla="*/ 3160373 h 3168142"/>
                <a:gd name="csX15" fmla="*/ 7847010 w 9218782"/>
                <a:gd name="csY15" fmla="*/ 3160373 h 3168142"/>
                <a:gd name="csX16" fmla="*/ 7340747 w 9218782"/>
                <a:gd name="csY16" fmla="*/ 3160373 h 3168142"/>
                <a:gd name="csX17" fmla="*/ 6834475 w 9218782"/>
                <a:gd name="csY17" fmla="*/ 3160373 h 3168142"/>
                <a:gd name="csX18" fmla="*/ 6328202 w 9218782"/>
                <a:gd name="csY18" fmla="*/ 3160373 h 3168142"/>
                <a:gd name="csX19" fmla="*/ 5695453 w 9218782"/>
                <a:gd name="csY19" fmla="*/ 3160373 h 3168142"/>
                <a:gd name="csX20" fmla="*/ 5062703 w 9218782"/>
                <a:gd name="csY20" fmla="*/ 3160373 h 3168142"/>
                <a:gd name="csX21" fmla="*/ 3796850 w 9218782"/>
                <a:gd name="csY21" fmla="*/ 3160373 h 3168142"/>
                <a:gd name="csX22" fmla="*/ 2531352 w 9218782"/>
                <a:gd name="csY22" fmla="*/ 3160373 h 3168142"/>
                <a:gd name="csX23" fmla="*/ 1265499 w 9218782"/>
                <a:gd name="csY23" fmla="*/ 3160373 h 3168142"/>
                <a:gd name="csX24" fmla="*/ 0 w 9218782"/>
                <a:gd name="csY24" fmla="*/ 3160373 h 3168142"/>
                <a:gd name="csX25" fmla="*/ 0 w 9218782"/>
                <a:gd name="csY25" fmla="*/ 0 h 3168142"/>
                <a:gd name="csX0" fmla="*/ 0 w 9218782"/>
                <a:gd name="csY0" fmla="*/ 0 h 3168142"/>
                <a:gd name="csX1" fmla="*/ 1265499 w 9218782"/>
                <a:gd name="csY1" fmla="*/ 134722 h 3168142"/>
                <a:gd name="csX2" fmla="*/ 2531352 w 9218782"/>
                <a:gd name="csY2" fmla="*/ 269444 h 3168142"/>
                <a:gd name="csX3" fmla="*/ 3796850 w 9218782"/>
                <a:gd name="csY3" fmla="*/ 565951 h 3168142"/>
                <a:gd name="csX4" fmla="*/ 5062703 w 9218782"/>
                <a:gd name="csY4" fmla="*/ 862457 h 3168142"/>
                <a:gd name="csX5" fmla="*/ 5695453 w 9218782"/>
                <a:gd name="csY5" fmla="*/ 1025929 h 3168142"/>
                <a:gd name="csX6" fmla="*/ 6328202 w 9218782"/>
                <a:gd name="csY6" fmla="*/ 1141689 h 3168142"/>
                <a:gd name="csX7" fmla="*/ 6834475 w 9218782"/>
                <a:gd name="csY7" fmla="*/ 1368793 h 3168142"/>
                <a:gd name="csX8" fmla="*/ 7340747 w 9218782"/>
                <a:gd name="csY8" fmla="*/ 1444489 h 3168142"/>
                <a:gd name="csX9" fmla="*/ 7847010 w 9218782"/>
                <a:gd name="csY9" fmla="*/ 1822993 h 3168142"/>
                <a:gd name="csX10" fmla="*/ 8353282 w 9218782"/>
                <a:gd name="csY10" fmla="*/ 1949164 h 3168142"/>
                <a:gd name="csX11" fmla="*/ 8859553 w 9218782"/>
                <a:gd name="csY11" fmla="*/ 1949164 h 3168142"/>
                <a:gd name="csX12" fmla="*/ 9187563 w 9218782"/>
                <a:gd name="csY12" fmla="*/ 2206326 h 3168142"/>
                <a:gd name="csX13" fmla="*/ 9218782 w 9218782"/>
                <a:gd name="csY13" fmla="*/ 3168142 h 3168142"/>
                <a:gd name="csX14" fmla="*/ 8353282 w 9218782"/>
                <a:gd name="csY14" fmla="*/ 3160373 h 3168142"/>
                <a:gd name="csX15" fmla="*/ 7847010 w 9218782"/>
                <a:gd name="csY15" fmla="*/ 3160373 h 3168142"/>
                <a:gd name="csX16" fmla="*/ 7340747 w 9218782"/>
                <a:gd name="csY16" fmla="*/ 3160373 h 3168142"/>
                <a:gd name="csX17" fmla="*/ 6834475 w 9218782"/>
                <a:gd name="csY17" fmla="*/ 3160373 h 3168142"/>
                <a:gd name="csX18" fmla="*/ 6328202 w 9218782"/>
                <a:gd name="csY18" fmla="*/ 3160373 h 3168142"/>
                <a:gd name="csX19" fmla="*/ 5695453 w 9218782"/>
                <a:gd name="csY19" fmla="*/ 3160373 h 3168142"/>
                <a:gd name="csX20" fmla="*/ 5062703 w 9218782"/>
                <a:gd name="csY20" fmla="*/ 3160373 h 3168142"/>
                <a:gd name="csX21" fmla="*/ 3796850 w 9218782"/>
                <a:gd name="csY21" fmla="*/ 3160373 h 3168142"/>
                <a:gd name="csX22" fmla="*/ 2531352 w 9218782"/>
                <a:gd name="csY22" fmla="*/ 3160373 h 3168142"/>
                <a:gd name="csX23" fmla="*/ 1265499 w 9218782"/>
                <a:gd name="csY23" fmla="*/ 3160373 h 3168142"/>
                <a:gd name="csX24" fmla="*/ 0 w 9218782"/>
                <a:gd name="csY24" fmla="*/ 3160373 h 3168142"/>
                <a:gd name="csX25" fmla="*/ 0 w 9218782"/>
                <a:gd name="csY25" fmla="*/ 0 h 3168142"/>
                <a:gd name="csX0" fmla="*/ 0 w 9218782"/>
                <a:gd name="csY0" fmla="*/ 0 h 3168142"/>
                <a:gd name="csX1" fmla="*/ 1265499 w 9218782"/>
                <a:gd name="csY1" fmla="*/ 134722 h 3168142"/>
                <a:gd name="csX2" fmla="*/ 2531352 w 9218782"/>
                <a:gd name="csY2" fmla="*/ 269444 h 3168142"/>
                <a:gd name="csX3" fmla="*/ 3796850 w 9218782"/>
                <a:gd name="csY3" fmla="*/ 565951 h 3168142"/>
                <a:gd name="csX4" fmla="*/ 5062703 w 9218782"/>
                <a:gd name="csY4" fmla="*/ 862457 h 3168142"/>
                <a:gd name="csX5" fmla="*/ 5695453 w 9218782"/>
                <a:gd name="csY5" fmla="*/ 1025929 h 3168142"/>
                <a:gd name="csX6" fmla="*/ 6328202 w 9218782"/>
                <a:gd name="csY6" fmla="*/ 1141689 h 3168142"/>
                <a:gd name="csX7" fmla="*/ 6834475 w 9218782"/>
                <a:gd name="csY7" fmla="*/ 1368793 h 3168142"/>
                <a:gd name="csX8" fmla="*/ 7340747 w 9218782"/>
                <a:gd name="csY8" fmla="*/ 1444489 h 3168142"/>
                <a:gd name="csX9" fmla="*/ 7847010 w 9218782"/>
                <a:gd name="csY9" fmla="*/ 1822993 h 3168142"/>
                <a:gd name="csX10" fmla="*/ 8353282 w 9218782"/>
                <a:gd name="csY10" fmla="*/ 1949164 h 3168142"/>
                <a:gd name="csX11" fmla="*/ 8826896 w 9218782"/>
                <a:gd name="csY11" fmla="*/ 2003546 h 3168142"/>
                <a:gd name="csX12" fmla="*/ 9187563 w 9218782"/>
                <a:gd name="csY12" fmla="*/ 2206326 h 3168142"/>
                <a:gd name="csX13" fmla="*/ 9218782 w 9218782"/>
                <a:gd name="csY13" fmla="*/ 3168142 h 3168142"/>
                <a:gd name="csX14" fmla="*/ 8353282 w 9218782"/>
                <a:gd name="csY14" fmla="*/ 3160373 h 3168142"/>
                <a:gd name="csX15" fmla="*/ 7847010 w 9218782"/>
                <a:gd name="csY15" fmla="*/ 3160373 h 3168142"/>
                <a:gd name="csX16" fmla="*/ 7340747 w 9218782"/>
                <a:gd name="csY16" fmla="*/ 3160373 h 3168142"/>
                <a:gd name="csX17" fmla="*/ 6834475 w 9218782"/>
                <a:gd name="csY17" fmla="*/ 3160373 h 3168142"/>
                <a:gd name="csX18" fmla="*/ 6328202 w 9218782"/>
                <a:gd name="csY18" fmla="*/ 3160373 h 3168142"/>
                <a:gd name="csX19" fmla="*/ 5695453 w 9218782"/>
                <a:gd name="csY19" fmla="*/ 3160373 h 3168142"/>
                <a:gd name="csX20" fmla="*/ 5062703 w 9218782"/>
                <a:gd name="csY20" fmla="*/ 3160373 h 3168142"/>
                <a:gd name="csX21" fmla="*/ 3796850 w 9218782"/>
                <a:gd name="csY21" fmla="*/ 3160373 h 3168142"/>
                <a:gd name="csX22" fmla="*/ 2531352 w 9218782"/>
                <a:gd name="csY22" fmla="*/ 3160373 h 3168142"/>
                <a:gd name="csX23" fmla="*/ 1265499 w 9218782"/>
                <a:gd name="csY23" fmla="*/ 3160373 h 3168142"/>
                <a:gd name="csX24" fmla="*/ 0 w 9218782"/>
                <a:gd name="csY24" fmla="*/ 3160373 h 3168142"/>
                <a:gd name="csX25" fmla="*/ 0 w 9218782"/>
                <a:gd name="csY25" fmla="*/ 0 h 3168142"/>
                <a:gd name="csX0" fmla="*/ 0 w 9218782"/>
                <a:gd name="csY0" fmla="*/ 0 h 3168142"/>
                <a:gd name="csX1" fmla="*/ 1265499 w 9218782"/>
                <a:gd name="csY1" fmla="*/ 134722 h 3168142"/>
                <a:gd name="csX2" fmla="*/ 2531352 w 9218782"/>
                <a:gd name="csY2" fmla="*/ 269444 h 3168142"/>
                <a:gd name="csX3" fmla="*/ 3796850 w 9218782"/>
                <a:gd name="csY3" fmla="*/ 565951 h 3168142"/>
                <a:gd name="csX4" fmla="*/ 5062703 w 9218782"/>
                <a:gd name="csY4" fmla="*/ 862457 h 3168142"/>
                <a:gd name="csX5" fmla="*/ 5695453 w 9218782"/>
                <a:gd name="csY5" fmla="*/ 1025929 h 3168142"/>
                <a:gd name="csX6" fmla="*/ 6328202 w 9218782"/>
                <a:gd name="csY6" fmla="*/ 1141689 h 3168142"/>
                <a:gd name="csX7" fmla="*/ 6834475 w 9218782"/>
                <a:gd name="csY7" fmla="*/ 1368793 h 3168142"/>
                <a:gd name="csX8" fmla="*/ 7340747 w 9218782"/>
                <a:gd name="csY8" fmla="*/ 1444489 h 3168142"/>
                <a:gd name="csX9" fmla="*/ 7847010 w 9218782"/>
                <a:gd name="csY9" fmla="*/ 1822993 h 3168142"/>
                <a:gd name="csX10" fmla="*/ 8320624 w 9218782"/>
                <a:gd name="csY10" fmla="*/ 1995777 h 3168142"/>
                <a:gd name="csX11" fmla="*/ 8826896 w 9218782"/>
                <a:gd name="csY11" fmla="*/ 2003546 h 3168142"/>
                <a:gd name="csX12" fmla="*/ 9187563 w 9218782"/>
                <a:gd name="csY12" fmla="*/ 2206326 h 3168142"/>
                <a:gd name="csX13" fmla="*/ 9218782 w 9218782"/>
                <a:gd name="csY13" fmla="*/ 3168142 h 3168142"/>
                <a:gd name="csX14" fmla="*/ 8353282 w 9218782"/>
                <a:gd name="csY14" fmla="*/ 3160373 h 3168142"/>
                <a:gd name="csX15" fmla="*/ 7847010 w 9218782"/>
                <a:gd name="csY15" fmla="*/ 3160373 h 3168142"/>
                <a:gd name="csX16" fmla="*/ 7340747 w 9218782"/>
                <a:gd name="csY16" fmla="*/ 3160373 h 3168142"/>
                <a:gd name="csX17" fmla="*/ 6834475 w 9218782"/>
                <a:gd name="csY17" fmla="*/ 3160373 h 3168142"/>
                <a:gd name="csX18" fmla="*/ 6328202 w 9218782"/>
                <a:gd name="csY18" fmla="*/ 3160373 h 3168142"/>
                <a:gd name="csX19" fmla="*/ 5695453 w 9218782"/>
                <a:gd name="csY19" fmla="*/ 3160373 h 3168142"/>
                <a:gd name="csX20" fmla="*/ 5062703 w 9218782"/>
                <a:gd name="csY20" fmla="*/ 3160373 h 3168142"/>
                <a:gd name="csX21" fmla="*/ 3796850 w 9218782"/>
                <a:gd name="csY21" fmla="*/ 3160373 h 3168142"/>
                <a:gd name="csX22" fmla="*/ 2531352 w 9218782"/>
                <a:gd name="csY22" fmla="*/ 3160373 h 3168142"/>
                <a:gd name="csX23" fmla="*/ 1265499 w 9218782"/>
                <a:gd name="csY23" fmla="*/ 3160373 h 3168142"/>
                <a:gd name="csX24" fmla="*/ 0 w 9218782"/>
                <a:gd name="csY24" fmla="*/ 3160373 h 3168142"/>
                <a:gd name="csX25" fmla="*/ 0 w 9218782"/>
                <a:gd name="csY25" fmla="*/ 0 h 3168142"/>
                <a:gd name="csX0" fmla="*/ 0 w 9218782"/>
                <a:gd name="csY0" fmla="*/ 0 h 3168142"/>
                <a:gd name="csX1" fmla="*/ 1265499 w 9218782"/>
                <a:gd name="csY1" fmla="*/ 134722 h 3168142"/>
                <a:gd name="csX2" fmla="*/ 2531352 w 9218782"/>
                <a:gd name="csY2" fmla="*/ 269444 h 3168142"/>
                <a:gd name="csX3" fmla="*/ 3796850 w 9218782"/>
                <a:gd name="csY3" fmla="*/ 565951 h 3168142"/>
                <a:gd name="csX4" fmla="*/ 5062703 w 9218782"/>
                <a:gd name="csY4" fmla="*/ 862457 h 3168142"/>
                <a:gd name="csX5" fmla="*/ 5695453 w 9218782"/>
                <a:gd name="csY5" fmla="*/ 1025929 h 3168142"/>
                <a:gd name="csX6" fmla="*/ 6328202 w 9218782"/>
                <a:gd name="csY6" fmla="*/ 1141689 h 3168142"/>
                <a:gd name="csX7" fmla="*/ 6834475 w 9218782"/>
                <a:gd name="csY7" fmla="*/ 1368793 h 3168142"/>
                <a:gd name="csX8" fmla="*/ 7340747 w 9218782"/>
                <a:gd name="csY8" fmla="*/ 1444489 h 3168142"/>
                <a:gd name="csX9" fmla="*/ 7759924 w 9218782"/>
                <a:gd name="csY9" fmla="*/ 1854069 h 3168142"/>
                <a:gd name="csX10" fmla="*/ 8320624 w 9218782"/>
                <a:gd name="csY10" fmla="*/ 1995777 h 3168142"/>
                <a:gd name="csX11" fmla="*/ 8826896 w 9218782"/>
                <a:gd name="csY11" fmla="*/ 2003546 h 3168142"/>
                <a:gd name="csX12" fmla="*/ 9187563 w 9218782"/>
                <a:gd name="csY12" fmla="*/ 2206326 h 3168142"/>
                <a:gd name="csX13" fmla="*/ 9218782 w 9218782"/>
                <a:gd name="csY13" fmla="*/ 3168142 h 3168142"/>
                <a:gd name="csX14" fmla="*/ 8353282 w 9218782"/>
                <a:gd name="csY14" fmla="*/ 3160373 h 3168142"/>
                <a:gd name="csX15" fmla="*/ 7847010 w 9218782"/>
                <a:gd name="csY15" fmla="*/ 3160373 h 3168142"/>
                <a:gd name="csX16" fmla="*/ 7340747 w 9218782"/>
                <a:gd name="csY16" fmla="*/ 3160373 h 3168142"/>
                <a:gd name="csX17" fmla="*/ 6834475 w 9218782"/>
                <a:gd name="csY17" fmla="*/ 3160373 h 3168142"/>
                <a:gd name="csX18" fmla="*/ 6328202 w 9218782"/>
                <a:gd name="csY18" fmla="*/ 3160373 h 3168142"/>
                <a:gd name="csX19" fmla="*/ 5695453 w 9218782"/>
                <a:gd name="csY19" fmla="*/ 3160373 h 3168142"/>
                <a:gd name="csX20" fmla="*/ 5062703 w 9218782"/>
                <a:gd name="csY20" fmla="*/ 3160373 h 3168142"/>
                <a:gd name="csX21" fmla="*/ 3796850 w 9218782"/>
                <a:gd name="csY21" fmla="*/ 3160373 h 3168142"/>
                <a:gd name="csX22" fmla="*/ 2531352 w 9218782"/>
                <a:gd name="csY22" fmla="*/ 3160373 h 3168142"/>
                <a:gd name="csX23" fmla="*/ 1265499 w 9218782"/>
                <a:gd name="csY23" fmla="*/ 3160373 h 3168142"/>
                <a:gd name="csX24" fmla="*/ 0 w 9218782"/>
                <a:gd name="csY24" fmla="*/ 3160373 h 3168142"/>
                <a:gd name="csX25" fmla="*/ 0 w 9218782"/>
                <a:gd name="csY25" fmla="*/ 0 h 316814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9218782" h="3168142">
                  <a:moveTo>
                    <a:pt x="0" y="0"/>
                  </a:moveTo>
                  <a:lnTo>
                    <a:pt x="1265499" y="134722"/>
                  </a:lnTo>
                  <a:lnTo>
                    <a:pt x="2531352" y="269444"/>
                  </a:lnTo>
                  <a:lnTo>
                    <a:pt x="3796850" y="565951"/>
                  </a:lnTo>
                  <a:lnTo>
                    <a:pt x="5062703" y="862457"/>
                  </a:lnTo>
                  <a:lnTo>
                    <a:pt x="5695453" y="1025929"/>
                  </a:lnTo>
                  <a:lnTo>
                    <a:pt x="6328202" y="1141689"/>
                  </a:lnTo>
                  <a:lnTo>
                    <a:pt x="6834475" y="1368793"/>
                  </a:lnTo>
                  <a:lnTo>
                    <a:pt x="7340747" y="1444489"/>
                  </a:lnTo>
                  <a:lnTo>
                    <a:pt x="7759924" y="1854069"/>
                  </a:lnTo>
                  <a:lnTo>
                    <a:pt x="8320624" y="1995777"/>
                  </a:lnTo>
                  <a:lnTo>
                    <a:pt x="8826896" y="2003546"/>
                  </a:lnTo>
                  <a:lnTo>
                    <a:pt x="9187563" y="2206326"/>
                  </a:lnTo>
                  <a:lnTo>
                    <a:pt x="9218782" y="3168142"/>
                  </a:lnTo>
                  <a:lnTo>
                    <a:pt x="8353282" y="3160373"/>
                  </a:lnTo>
                  <a:lnTo>
                    <a:pt x="7847010" y="3160373"/>
                  </a:lnTo>
                  <a:lnTo>
                    <a:pt x="7340747" y="3160373"/>
                  </a:lnTo>
                  <a:lnTo>
                    <a:pt x="6834475" y="3160373"/>
                  </a:lnTo>
                  <a:lnTo>
                    <a:pt x="6328202" y="3160373"/>
                  </a:lnTo>
                  <a:lnTo>
                    <a:pt x="5695453" y="3160373"/>
                  </a:lnTo>
                  <a:lnTo>
                    <a:pt x="5062703" y="3160373"/>
                  </a:lnTo>
                  <a:lnTo>
                    <a:pt x="3796850" y="3160373"/>
                  </a:lnTo>
                  <a:lnTo>
                    <a:pt x="2531352" y="3160373"/>
                  </a:lnTo>
                  <a:lnTo>
                    <a:pt x="1265499" y="3160373"/>
                  </a:lnTo>
                  <a:lnTo>
                    <a:pt x="0" y="31603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8F8F"/>
            </a:solidFill>
            <a:ln w="93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3489C52D-F2E2-A927-F397-1E5248F889D8}"/>
                </a:ext>
              </a:extLst>
            </p:cNvPr>
            <p:cNvSpPr/>
            <p:nvPr/>
          </p:nvSpPr>
          <p:spPr>
            <a:xfrm>
              <a:off x="1702815" y="2675906"/>
              <a:ext cx="9291758" cy="2257063"/>
            </a:xfrm>
            <a:custGeom>
              <a:avLst/>
              <a:gdLst>
                <a:gd name="connsiteX0" fmla="*/ 1 w 8859553"/>
                <a:gd name="connsiteY0" fmla="*/ 1 h 1949164"/>
                <a:gd name="connsiteX1" fmla="*/ 1265499 w 8859553"/>
                <a:gd name="connsiteY1" fmla="*/ 134723 h 1949164"/>
                <a:gd name="connsiteX2" fmla="*/ 2531352 w 8859553"/>
                <a:gd name="connsiteY2" fmla="*/ 269445 h 1949164"/>
                <a:gd name="connsiteX3" fmla="*/ 3796851 w 8859553"/>
                <a:gd name="connsiteY3" fmla="*/ 565951 h 1949164"/>
                <a:gd name="connsiteX4" fmla="*/ 5062704 w 8859553"/>
                <a:gd name="connsiteY4" fmla="*/ 862457 h 1949164"/>
                <a:gd name="connsiteX5" fmla="*/ 5695453 w 8859553"/>
                <a:gd name="connsiteY5" fmla="*/ 1025930 h 1949164"/>
                <a:gd name="connsiteX6" fmla="*/ 6328202 w 8859553"/>
                <a:gd name="connsiteY6" fmla="*/ 1141690 h 1949164"/>
                <a:gd name="connsiteX7" fmla="*/ 6834475 w 8859553"/>
                <a:gd name="connsiteY7" fmla="*/ 1368794 h 1949164"/>
                <a:gd name="connsiteX8" fmla="*/ 7340747 w 8859553"/>
                <a:gd name="connsiteY8" fmla="*/ 1444489 h 1949164"/>
                <a:gd name="connsiteX9" fmla="*/ 7847010 w 8859553"/>
                <a:gd name="connsiteY9" fmla="*/ 1822994 h 1949164"/>
                <a:gd name="connsiteX10" fmla="*/ 8353282 w 8859553"/>
                <a:gd name="connsiteY10" fmla="*/ 1949165 h 1949164"/>
                <a:gd name="connsiteX11" fmla="*/ 8859554 w 8859553"/>
                <a:gd name="connsiteY11" fmla="*/ 1949165 h 1949164"/>
                <a:gd name="csX0" fmla="*/ 0 w 8900323"/>
                <a:gd name="csY0" fmla="*/ 0 h 1949164"/>
                <a:gd name="csX1" fmla="*/ 1265498 w 8900323"/>
                <a:gd name="csY1" fmla="*/ 134722 h 1949164"/>
                <a:gd name="csX2" fmla="*/ 2531351 w 8900323"/>
                <a:gd name="csY2" fmla="*/ 269444 h 1949164"/>
                <a:gd name="csX3" fmla="*/ 3796850 w 8900323"/>
                <a:gd name="csY3" fmla="*/ 565950 h 1949164"/>
                <a:gd name="csX4" fmla="*/ 5062703 w 8900323"/>
                <a:gd name="csY4" fmla="*/ 862456 h 1949164"/>
                <a:gd name="csX5" fmla="*/ 5695452 w 8900323"/>
                <a:gd name="csY5" fmla="*/ 1025929 h 1949164"/>
                <a:gd name="csX6" fmla="*/ 6328201 w 8900323"/>
                <a:gd name="csY6" fmla="*/ 1141689 h 1949164"/>
                <a:gd name="csX7" fmla="*/ 6834474 w 8900323"/>
                <a:gd name="csY7" fmla="*/ 1368793 h 1949164"/>
                <a:gd name="csX8" fmla="*/ 7340746 w 8900323"/>
                <a:gd name="csY8" fmla="*/ 1444488 h 1949164"/>
                <a:gd name="csX9" fmla="*/ 7847009 w 8900323"/>
                <a:gd name="csY9" fmla="*/ 1822993 h 1949164"/>
                <a:gd name="csX10" fmla="*/ 8353281 w 8900323"/>
                <a:gd name="csY10" fmla="*/ 1949164 h 1949164"/>
                <a:gd name="csX11" fmla="*/ 8859553 w 8900323"/>
                <a:gd name="csY11" fmla="*/ 1949164 h 1949164"/>
                <a:gd name="csX12" fmla="*/ 8870402 w 8900323"/>
                <a:gd name="csY12" fmla="*/ 1943300 h 1949164"/>
                <a:gd name="csX0" fmla="*/ 0 w 9260991"/>
                <a:gd name="csY0" fmla="*/ 0 h 2235725"/>
                <a:gd name="csX1" fmla="*/ 1265498 w 9260991"/>
                <a:gd name="csY1" fmla="*/ 134722 h 2235725"/>
                <a:gd name="csX2" fmla="*/ 2531351 w 9260991"/>
                <a:gd name="csY2" fmla="*/ 269444 h 2235725"/>
                <a:gd name="csX3" fmla="*/ 3796850 w 9260991"/>
                <a:gd name="csY3" fmla="*/ 565950 h 2235725"/>
                <a:gd name="csX4" fmla="*/ 5062703 w 9260991"/>
                <a:gd name="csY4" fmla="*/ 862456 h 2235725"/>
                <a:gd name="csX5" fmla="*/ 5695452 w 9260991"/>
                <a:gd name="csY5" fmla="*/ 1025929 h 2235725"/>
                <a:gd name="csX6" fmla="*/ 6328201 w 9260991"/>
                <a:gd name="csY6" fmla="*/ 1141689 h 2235725"/>
                <a:gd name="csX7" fmla="*/ 6834474 w 9260991"/>
                <a:gd name="csY7" fmla="*/ 1368793 h 2235725"/>
                <a:gd name="csX8" fmla="*/ 7340746 w 9260991"/>
                <a:gd name="csY8" fmla="*/ 1444488 h 2235725"/>
                <a:gd name="csX9" fmla="*/ 7847009 w 9260991"/>
                <a:gd name="csY9" fmla="*/ 1822993 h 2235725"/>
                <a:gd name="csX10" fmla="*/ 8353281 w 9260991"/>
                <a:gd name="csY10" fmla="*/ 1949164 h 2235725"/>
                <a:gd name="csX11" fmla="*/ 8859553 w 9260991"/>
                <a:gd name="csY11" fmla="*/ 1949164 h 2235725"/>
                <a:gd name="csX12" fmla="*/ 9260991 w 9260991"/>
                <a:gd name="csY12" fmla="*/ 2235722 h 2235725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28201 w 9260991"/>
                <a:gd name="csY6" fmla="*/ 1141689 h 2235726"/>
                <a:gd name="csX7" fmla="*/ 6834474 w 9260991"/>
                <a:gd name="csY7" fmla="*/ 1368793 h 2235726"/>
                <a:gd name="csX8" fmla="*/ 7340746 w 9260991"/>
                <a:gd name="csY8" fmla="*/ 1444488 h 2235726"/>
                <a:gd name="csX9" fmla="*/ 7847009 w 9260991"/>
                <a:gd name="csY9" fmla="*/ 1822993 h 2235726"/>
                <a:gd name="csX10" fmla="*/ 8353281 w 9260991"/>
                <a:gd name="csY10" fmla="*/ 1949164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28201 w 9260991"/>
                <a:gd name="csY6" fmla="*/ 1141689 h 2235726"/>
                <a:gd name="csX7" fmla="*/ 6834474 w 9260991"/>
                <a:gd name="csY7" fmla="*/ 1368793 h 2235726"/>
                <a:gd name="csX8" fmla="*/ 7340746 w 9260991"/>
                <a:gd name="csY8" fmla="*/ 1444488 h 2235726"/>
                <a:gd name="csX9" fmla="*/ 7847009 w 9260991"/>
                <a:gd name="csY9" fmla="*/ 1822993 h 2235726"/>
                <a:gd name="csX10" fmla="*/ 8244784 w 9260991"/>
                <a:gd name="csY10" fmla="*/ 1995336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28201 w 9260991"/>
                <a:gd name="csY6" fmla="*/ 1141689 h 2235726"/>
                <a:gd name="csX7" fmla="*/ 6834474 w 9260991"/>
                <a:gd name="csY7" fmla="*/ 1368793 h 2235726"/>
                <a:gd name="csX8" fmla="*/ 7340746 w 9260991"/>
                <a:gd name="csY8" fmla="*/ 1444488 h 2235726"/>
                <a:gd name="csX9" fmla="*/ 7760212 w 9260991"/>
                <a:gd name="csY9" fmla="*/ 1815298 h 2235726"/>
                <a:gd name="csX10" fmla="*/ 8244784 w 9260991"/>
                <a:gd name="csY10" fmla="*/ 1995336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28201 w 9260991"/>
                <a:gd name="csY6" fmla="*/ 1141689 h 2235726"/>
                <a:gd name="csX7" fmla="*/ 6834474 w 9260991"/>
                <a:gd name="csY7" fmla="*/ 1368793 h 2235726"/>
                <a:gd name="csX8" fmla="*/ 7264799 w 9260991"/>
                <a:gd name="csY8" fmla="*/ 1390621 h 2235726"/>
                <a:gd name="csX9" fmla="*/ 7760212 w 9260991"/>
                <a:gd name="csY9" fmla="*/ 1815298 h 2235726"/>
                <a:gd name="csX10" fmla="*/ 8244784 w 9260991"/>
                <a:gd name="csY10" fmla="*/ 1995336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28201 w 9260991"/>
                <a:gd name="csY6" fmla="*/ 1141689 h 2235726"/>
                <a:gd name="csX7" fmla="*/ 6780226 w 9260991"/>
                <a:gd name="csY7" fmla="*/ 1314926 h 2235726"/>
                <a:gd name="csX8" fmla="*/ 7264799 w 9260991"/>
                <a:gd name="csY8" fmla="*/ 1390621 h 2235726"/>
                <a:gd name="csX9" fmla="*/ 7760212 w 9260991"/>
                <a:gd name="csY9" fmla="*/ 1815298 h 2235726"/>
                <a:gd name="csX10" fmla="*/ 8244784 w 9260991"/>
                <a:gd name="csY10" fmla="*/ 1995336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17351 w 9260991"/>
                <a:gd name="csY6" fmla="*/ 1095518 h 2235726"/>
                <a:gd name="csX7" fmla="*/ 6780226 w 9260991"/>
                <a:gd name="csY7" fmla="*/ 1314926 h 2235726"/>
                <a:gd name="csX8" fmla="*/ 7264799 w 9260991"/>
                <a:gd name="csY8" fmla="*/ 1390621 h 2235726"/>
                <a:gd name="csX9" fmla="*/ 7760212 w 9260991"/>
                <a:gd name="csY9" fmla="*/ 1815298 h 2235726"/>
                <a:gd name="csX10" fmla="*/ 8244784 w 9260991"/>
                <a:gd name="csY10" fmla="*/ 1995336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17351 w 9260991"/>
                <a:gd name="csY6" fmla="*/ 1095518 h 2235726"/>
                <a:gd name="csX7" fmla="*/ 6780226 w 9260991"/>
                <a:gd name="csY7" fmla="*/ 1314926 h 2235726"/>
                <a:gd name="csX8" fmla="*/ 7264799 w 9260991"/>
                <a:gd name="csY8" fmla="*/ 1390621 h 2235726"/>
                <a:gd name="csX9" fmla="*/ 7760212 w 9260991"/>
                <a:gd name="csY9" fmla="*/ 1815298 h 2235726"/>
                <a:gd name="csX10" fmla="*/ 8244784 w 9260991"/>
                <a:gd name="csY10" fmla="*/ 1979945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17351 w 9260991"/>
                <a:gd name="csY6" fmla="*/ 1095518 h 2235726"/>
                <a:gd name="csX7" fmla="*/ 6780226 w 9260991"/>
                <a:gd name="csY7" fmla="*/ 1314926 h 2235726"/>
                <a:gd name="csX8" fmla="*/ 7264799 w 9260991"/>
                <a:gd name="csY8" fmla="*/ 1390621 h 2235726"/>
                <a:gd name="csX9" fmla="*/ 7760212 w 9260991"/>
                <a:gd name="csY9" fmla="*/ 1846079 h 2235726"/>
                <a:gd name="csX10" fmla="*/ 8244784 w 9260991"/>
                <a:gd name="csY10" fmla="*/ 1979945 h 2235726"/>
                <a:gd name="csX11" fmla="*/ 8740206 w 9260991"/>
                <a:gd name="csY11" fmla="*/ 1987640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17351 w 9260991"/>
                <a:gd name="csY6" fmla="*/ 1095518 h 2235726"/>
                <a:gd name="csX7" fmla="*/ 6780226 w 9260991"/>
                <a:gd name="csY7" fmla="*/ 1314926 h 2235726"/>
                <a:gd name="csX8" fmla="*/ 7264799 w 9260991"/>
                <a:gd name="csY8" fmla="*/ 1390621 h 2235726"/>
                <a:gd name="csX9" fmla="*/ 7760212 w 9260991"/>
                <a:gd name="csY9" fmla="*/ 1846079 h 2235726"/>
                <a:gd name="csX10" fmla="*/ 8244784 w 9260991"/>
                <a:gd name="csY10" fmla="*/ 1979945 h 2235726"/>
                <a:gd name="csX11" fmla="*/ 8729356 w 9260991"/>
                <a:gd name="csY11" fmla="*/ 1972249 h 2235726"/>
                <a:gd name="csX12" fmla="*/ 9260991 w 9260991"/>
                <a:gd name="csY12" fmla="*/ 2235722 h 2235726"/>
                <a:gd name="csX0" fmla="*/ 0 w 9260991"/>
                <a:gd name="csY0" fmla="*/ 0 h 2235726"/>
                <a:gd name="csX1" fmla="*/ 1265498 w 9260991"/>
                <a:gd name="csY1" fmla="*/ 134722 h 2235726"/>
                <a:gd name="csX2" fmla="*/ 2531351 w 9260991"/>
                <a:gd name="csY2" fmla="*/ 269444 h 2235726"/>
                <a:gd name="csX3" fmla="*/ 3796850 w 9260991"/>
                <a:gd name="csY3" fmla="*/ 565950 h 2235726"/>
                <a:gd name="csX4" fmla="*/ 5062703 w 9260991"/>
                <a:gd name="csY4" fmla="*/ 862456 h 2235726"/>
                <a:gd name="csX5" fmla="*/ 5695452 w 9260991"/>
                <a:gd name="csY5" fmla="*/ 1025929 h 2235726"/>
                <a:gd name="csX6" fmla="*/ 6317351 w 9260991"/>
                <a:gd name="csY6" fmla="*/ 1095518 h 2235726"/>
                <a:gd name="csX7" fmla="*/ 6780226 w 9260991"/>
                <a:gd name="csY7" fmla="*/ 1314926 h 2235726"/>
                <a:gd name="csX8" fmla="*/ 7264799 w 9260991"/>
                <a:gd name="csY8" fmla="*/ 1390621 h 2235726"/>
                <a:gd name="csX9" fmla="*/ 7760212 w 9260991"/>
                <a:gd name="csY9" fmla="*/ 1846079 h 2235726"/>
                <a:gd name="csX10" fmla="*/ 8244784 w 9260991"/>
                <a:gd name="csY10" fmla="*/ 1972250 h 2235726"/>
                <a:gd name="csX11" fmla="*/ 8729356 w 9260991"/>
                <a:gd name="csY11" fmla="*/ 1972249 h 2235726"/>
                <a:gd name="csX12" fmla="*/ 9260991 w 9260991"/>
                <a:gd name="csY12" fmla="*/ 2235722 h 22357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9260991" h="2235726">
                  <a:moveTo>
                    <a:pt x="0" y="0"/>
                  </a:moveTo>
                  <a:lnTo>
                    <a:pt x="1265498" y="134722"/>
                  </a:lnTo>
                  <a:lnTo>
                    <a:pt x="2531351" y="269444"/>
                  </a:lnTo>
                  <a:lnTo>
                    <a:pt x="3796850" y="565950"/>
                  </a:lnTo>
                  <a:lnTo>
                    <a:pt x="5062703" y="862456"/>
                  </a:lnTo>
                  <a:lnTo>
                    <a:pt x="5695452" y="1025929"/>
                  </a:lnTo>
                  <a:lnTo>
                    <a:pt x="6317351" y="1095518"/>
                  </a:lnTo>
                  <a:lnTo>
                    <a:pt x="6780226" y="1314926"/>
                  </a:lnTo>
                  <a:lnTo>
                    <a:pt x="7264799" y="1390621"/>
                  </a:lnTo>
                  <a:lnTo>
                    <a:pt x="7760212" y="1846079"/>
                  </a:lnTo>
                  <a:lnTo>
                    <a:pt x="8244784" y="1972250"/>
                  </a:lnTo>
                  <a:lnTo>
                    <a:pt x="8729356" y="1972249"/>
                  </a:lnTo>
                  <a:cubicBezTo>
                    <a:pt x="8815543" y="1971272"/>
                    <a:pt x="9258731" y="2236944"/>
                    <a:pt x="9260991" y="2235722"/>
                  </a:cubicBezTo>
                </a:path>
              </a:pathLst>
            </a:custGeom>
            <a:noFill/>
            <a:ln w="93254" cap="rnd">
              <a:solidFill>
                <a:srgbClr val="D83B4A"/>
              </a:solidFill>
              <a:prstDash val="solid"/>
              <a:round/>
              <a:headEnd type="oval"/>
              <a:tailEnd type="none" w="lg" len="med"/>
            </a:ln>
          </p:spPr>
          <p:txBody>
            <a:bodyPr rtlCol="0" anchor="ctr"/>
            <a:lstStyle/>
            <a:p>
              <a:endParaRPr lang="en-SE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2124F40-6457-14DE-49C6-F5D941EF6D09}"/>
              </a:ext>
            </a:extLst>
          </p:cNvPr>
          <p:cNvGrpSpPr/>
          <p:nvPr/>
        </p:nvGrpSpPr>
        <p:grpSpPr>
          <a:xfrm>
            <a:off x="0" y="0"/>
            <a:ext cx="12227973" cy="6870902"/>
            <a:chOff x="-13416" y="-79828"/>
            <a:chExt cx="12227973" cy="687090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1A3ABF0-A173-D18A-9992-49F1AA166815}"/>
                </a:ext>
              </a:extLst>
            </p:cNvPr>
            <p:cNvSpPr/>
            <p:nvPr/>
          </p:nvSpPr>
          <p:spPr>
            <a:xfrm rot="16200000">
              <a:off x="5863053" y="439571"/>
              <a:ext cx="511007" cy="121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D95B1F2-A8F9-EA56-4EEC-AE3E8654FC87}"/>
                </a:ext>
              </a:extLst>
            </p:cNvPr>
            <p:cNvSpPr/>
            <p:nvPr/>
          </p:nvSpPr>
          <p:spPr>
            <a:xfrm rot="16200000">
              <a:off x="5838859" y="-5920324"/>
              <a:ext cx="511007" cy="121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BBA3EB9-364C-CCD0-6F87-E1176CA92DBB}"/>
                </a:ext>
              </a:extLst>
            </p:cNvPr>
            <p:cNvSpPr/>
            <p:nvPr/>
          </p:nvSpPr>
          <p:spPr>
            <a:xfrm>
              <a:off x="10871521" y="581890"/>
              <a:ext cx="1325117" cy="58932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9229616-46CA-5EEF-4424-45A9CE192075}"/>
                </a:ext>
              </a:extLst>
            </p:cNvPr>
            <p:cNvSpPr/>
            <p:nvPr/>
          </p:nvSpPr>
          <p:spPr>
            <a:xfrm>
              <a:off x="-13416" y="581890"/>
              <a:ext cx="1325117" cy="58932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67A3ADAF-20DF-2947-9936-F433973150DB}"/>
              </a:ext>
            </a:extLst>
          </p:cNvPr>
          <p:cNvSpPr/>
          <p:nvPr/>
        </p:nvSpPr>
        <p:spPr>
          <a:xfrm>
            <a:off x="2400" y="581890"/>
            <a:ext cx="869877" cy="5893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FA2FAD2-D8B0-2F58-E4FA-CFF5F030DB6D}"/>
              </a:ext>
            </a:extLst>
          </p:cNvPr>
          <p:cNvSpPr/>
          <p:nvPr/>
        </p:nvSpPr>
        <p:spPr>
          <a:xfrm>
            <a:off x="1421" y="581890"/>
            <a:ext cx="869877" cy="5893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198DC0-AEF9-7AF0-A99C-ECB0E0F768F6}"/>
              </a:ext>
            </a:extLst>
          </p:cNvPr>
          <p:cNvSpPr txBox="1"/>
          <p:nvPr/>
        </p:nvSpPr>
        <p:spPr>
          <a:xfrm>
            <a:off x="10064435" y="6609510"/>
            <a:ext cx="21275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GB" sz="10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M</a:t>
            </a:r>
            <a:r>
              <a:rPr lang="en-SE" sz="10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ore info: gapminder.org/52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20AF0A-B83C-30C0-50B5-C66FFCA3167F}"/>
              </a:ext>
            </a:extLst>
          </p:cNvPr>
          <p:cNvSpPr txBox="1"/>
          <p:nvPr/>
        </p:nvSpPr>
        <p:spPr>
          <a:xfrm>
            <a:off x="1687495" y="1635349"/>
            <a:ext cx="1855513" cy="153888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SE" sz="4000" dirty="0">
                <a:latin typeface="Rubik Light" pitchFamily="2" charset="-79"/>
                <a:cs typeface="Rubik Light" pitchFamily="2" charset="-79"/>
              </a:rPr>
              <a:t>1950</a:t>
            </a:r>
          </a:p>
          <a:p>
            <a:r>
              <a:rPr lang="en-SE" sz="5400" dirty="0">
                <a:latin typeface="Rubik Light" pitchFamily="2" charset="-79"/>
                <a:cs typeface="Rubik Light" pitchFamily="2" charset="-79"/>
              </a:rPr>
              <a:t>25%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5A0721-4894-08A5-1950-802D1004568E}"/>
              </a:ext>
            </a:extLst>
          </p:cNvPr>
          <p:cNvSpPr txBox="1"/>
          <p:nvPr/>
        </p:nvSpPr>
        <p:spPr>
          <a:xfrm>
            <a:off x="9759027" y="2633585"/>
            <a:ext cx="1764438" cy="153888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SE" sz="4000" dirty="0">
                <a:latin typeface="Rubik Light" pitchFamily="2" charset="-79"/>
                <a:cs typeface="Rubik Light" pitchFamily="2" charset="-79"/>
              </a:rPr>
              <a:t>2024</a:t>
            </a:r>
          </a:p>
          <a:p>
            <a:pPr algn="ctr"/>
            <a:r>
              <a:rPr lang="sv-SE" sz="5400" dirty="0">
                <a:latin typeface="Rubik Light" pitchFamily="2" charset="-79"/>
                <a:cs typeface="Rubik Light" pitchFamily="2" charset="-79"/>
              </a:rPr>
              <a:t>7.8%</a:t>
            </a:r>
            <a:endParaRPr lang="en-SE" sz="5400" dirty="0">
              <a:latin typeface="Rubik Light" pitchFamily="2" charset="-79"/>
              <a:cs typeface="Rubik Light" pitchFamily="2" charset="-79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2302D61-1C14-0031-7373-0E3E084AD97E}"/>
              </a:ext>
            </a:extLst>
          </p:cNvPr>
          <p:cNvGrpSpPr/>
          <p:nvPr/>
        </p:nvGrpSpPr>
        <p:grpSpPr>
          <a:xfrm>
            <a:off x="1698150" y="5827902"/>
            <a:ext cx="9176679" cy="461666"/>
            <a:chOff x="1698150" y="5827902"/>
            <a:chExt cx="9176679" cy="461666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45EC5F3-BA74-27E3-9C86-B02113FFE2FA}"/>
                </a:ext>
              </a:extLst>
            </p:cNvPr>
            <p:cNvGrpSpPr/>
            <p:nvPr/>
          </p:nvGrpSpPr>
          <p:grpSpPr>
            <a:xfrm>
              <a:off x="5076715" y="5827902"/>
              <a:ext cx="862737" cy="461665"/>
              <a:chOff x="5077619" y="5827902"/>
              <a:chExt cx="862737" cy="461665"/>
            </a:xfrm>
          </p:grpSpPr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F8189DEB-6443-201C-3906-2EBD636D5B03}"/>
                  </a:ext>
                </a:extLst>
              </p:cNvPr>
              <p:cNvSpPr/>
              <p:nvPr/>
            </p:nvSpPr>
            <p:spPr>
              <a:xfrm>
                <a:off x="5499663" y="5832630"/>
                <a:ext cx="9325" cy="54177"/>
              </a:xfrm>
              <a:custGeom>
                <a:avLst/>
                <a:gdLst>
                  <a:gd name="connsiteX0" fmla="*/ 448 w 9325"/>
                  <a:gd name="connsiteY0" fmla="*/ 530 h 54177"/>
                  <a:gd name="connsiteX1" fmla="*/ 448 w 9325"/>
                  <a:gd name="connsiteY1" fmla="*/ 54708 h 5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325" h="54177">
                    <a:moveTo>
                      <a:pt x="448" y="530"/>
                    </a:moveTo>
                    <a:lnTo>
                      <a:pt x="448" y="54708"/>
                    </a:lnTo>
                  </a:path>
                </a:pathLst>
              </a:custGeom>
              <a:noFill/>
              <a:ln w="93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D8D66DF-8DF3-3E88-0D9F-53B7365EF739}"/>
                  </a:ext>
                </a:extLst>
              </p:cNvPr>
              <p:cNvSpPr txBox="1"/>
              <p:nvPr/>
            </p:nvSpPr>
            <p:spPr>
              <a:xfrm>
                <a:off x="5077619" y="5827902"/>
                <a:ext cx="86273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SE" sz="2400" spc="0" baseline="0" dirty="0">
                    <a:ln/>
                    <a:solidFill>
                      <a:srgbClr val="262626"/>
                    </a:solidFill>
                    <a:latin typeface="Rubik Light"/>
                    <a:cs typeface="Rubik Light"/>
                    <a:sym typeface="Rubik Light"/>
                    <a:rtl val="0"/>
                  </a:rPr>
                  <a:t>1980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85ECE512-5E75-0E7A-0435-E8D4BE198505}"/>
                </a:ext>
              </a:extLst>
            </p:cNvPr>
            <p:cNvGrpSpPr/>
            <p:nvPr/>
          </p:nvGrpSpPr>
          <p:grpSpPr>
            <a:xfrm>
              <a:off x="9769819" y="5827903"/>
              <a:ext cx="909223" cy="461665"/>
              <a:chOff x="9334390" y="5827903"/>
              <a:chExt cx="909223" cy="461665"/>
            </a:xfrm>
          </p:grpSpPr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D266AFAF-FBDE-FBAD-AABD-B6FCF501CE27}"/>
                  </a:ext>
                </a:extLst>
              </p:cNvPr>
              <p:cNvSpPr/>
              <p:nvPr/>
            </p:nvSpPr>
            <p:spPr>
              <a:xfrm flipH="1">
                <a:off x="10018716" y="5844269"/>
                <a:ext cx="45719" cy="54177"/>
              </a:xfrm>
              <a:custGeom>
                <a:avLst/>
                <a:gdLst>
                  <a:gd name="connsiteX0" fmla="*/ 991 w 9325"/>
                  <a:gd name="connsiteY0" fmla="*/ 530 h 54177"/>
                  <a:gd name="connsiteX1" fmla="*/ 991 w 9325"/>
                  <a:gd name="connsiteY1" fmla="*/ 54708 h 5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325" h="54177">
                    <a:moveTo>
                      <a:pt x="991" y="530"/>
                    </a:moveTo>
                    <a:lnTo>
                      <a:pt x="991" y="54708"/>
                    </a:lnTo>
                  </a:path>
                </a:pathLst>
              </a:custGeom>
              <a:noFill/>
              <a:ln w="93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33B3610-A923-E5D7-DCD2-695E67555576}"/>
                  </a:ext>
                </a:extLst>
              </p:cNvPr>
              <p:cNvSpPr txBox="1"/>
              <p:nvPr/>
            </p:nvSpPr>
            <p:spPr>
              <a:xfrm>
                <a:off x="9334390" y="5827903"/>
                <a:ext cx="90922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SE" sz="2400" spc="0" baseline="0" dirty="0">
                    <a:ln/>
                    <a:solidFill>
                      <a:srgbClr val="262626"/>
                    </a:solidFill>
                    <a:latin typeface="Rubik Light"/>
                    <a:cs typeface="Rubik Light"/>
                    <a:sym typeface="Rubik Light"/>
                    <a:rtl val="0"/>
                  </a:rPr>
                  <a:t>2020</a:t>
                </a:r>
              </a:p>
            </p:txBody>
          </p:sp>
        </p:grp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BA83D6E2-F26F-B71F-F291-FCB39F7E21EE}"/>
                </a:ext>
              </a:extLst>
            </p:cNvPr>
            <p:cNvSpPr/>
            <p:nvPr/>
          </p:nvSpPr>
          <p:spPr>
            <a:xfrm>
              <a:off x="1698150" y="5837144"/>
              <a:ext cx="9176679" cy="45719"/>
            </a:xfrm>
            <a:custGeom>
              <a:avLst/>
              <a:gdLst>
                <a:gd name="connsiteX0" fmla="*/ 0 w 8859553"/>
                <a:gd name="connsiteY0" fmla="*/ 1 h 9029"/>
                <a:gd name="connsiteX1" fmla="*/ 8859553 w 8859553"/>
                <a:gd name="connsiteY1" fmla="*/ 1 h 9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59553" h="9029">
                  <a:moveTo>
                    <a:pt x="0" y="1"/>
                  </a:moveTo>
                  <a:lnTo>
                    <a:pt x="8859553" y="1"/>
                  </a:lnTo>
                </a:path>
              </a:pathLst>
            </a:custGeom>
            <a:ln w="18651" cap="flat">
              <a:solidFill>
                <a:srgbClr val="26262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1122E1D6-4993-4E66-777A-00B1D7F4DD17}"/>
                </a:ext>
              </a:extLst>
            </p:cNvPr>
            <p:cNvGrpSpPr/>
            <p:nvPr/>
          </p:nvGrpSpPr>
          <p:grpSpPr>
            <a:xfrm>
              <a:off x="7582510" y="5827903"/>
              <a:ext cx="925253" cy="461665"/>
              <a:chOff x="9617420" y="5827903"/>
              <a:chExt cx="925253" cy="461665"/>
            </a:xfrm>
          </p:grpSpPr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DB6F7860-81F0-1BE6-7DFE-78E39CE1507F}"/>
                  </a:ext>
                </a:extLst>
              </p:cNvPr>
              <p:cNvSpPr/>
              <p:nvPr/>
            </p:nvSpPr>
            <p:spPr>
              <a:xfrm flipH="1">
                <a:off x="10018716" y="5844269"/>
                <a:ext cx="45719" cy="54177"/>
              </a:xfrm>
              <a:custGeom>
                <a:avLst/>
                <a:gdLst>
                  <a:gd name="connsiteX0" fmla="*/ 991 w 9325"/>
                  <a:gd name="connsiteY0" fmla="*/ 530 h 54177"/>
                  <a:gd name="connsiteX1" fmla="*/ 991 w 9325"/>
                  <a:gd name="connsiteY1" fmla="*/ 54708 h 5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325" h="54177">
                    <a:moveTo>
                      <a:pt x="991" y="530"/>
                    </a:moveTo>
                    <a:lnTo>
                      <a:pt x="991" y="54708"/>
                    </a:lnTo>
                  </a:path>
                </a:pathLst>
              </a:custGeom>
              <a:noFill/>
              <a:ln w="93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BD73318-27FF-71B5-930C-4EBD0B06B951}"/>
                  </a:ext>
                </a:extLst>
              </p:cNvPr>
              <p:cNvSpPr txBox="1"/>
              <p:nvPr/>
            </p:nvSpPr>
            <p:spPr>
              <a:xfrm>
                <a:off x="9617420" y="5827903"/>
                <a:ext cx="9252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SE" sz="2400" spc="0" baseline="0" dirty="0">
                    <a:ln/>
                    <a:solidFill>
                      <a:srgbClr val="262626"/>
                    </a:solidFill>
                    <a:latin typeface="Rubik Light"/>
                    <a:cs typeface="Rubik Light"/>
                    <a:sym typeface="Rubik Light"/>
                    <a:rtl val="0"/>
                  </a:rPr>
                  <a:t>2000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46CADF0-2ADF-C4F0-CBE2-35907158B3FE}"/>
                </a:ext>
              </a:extLst>
            </p:cNvPr>
            <p:cNvGrpSpPr/>
            <p:nvPr/>
          </p:nvGrpSpPr>
          <p:grpSpPr>
            <a:xfrm>
              <a:off x="2560036" y="5827902"/>
              <a:ext cx="862737" cy="461665"/>
              <a:chOff x="5077619" y="5827902"/>
              <a:chExt cx="862737" cy="461665"/>
            </a:xfrm>
          </p:grpSpPr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EE079239-20AD-E3CA-6F93-F307DB8645D5}"/>
                  </a:ext>
                </a:extLst>
              </p:cNvPr>
              <p:cNvSpPr/>
              <p:nvPr/>
            </p:nvSpPr>
            <p:spPr>
              <a:xfrm>
                <a:off x="5499663" y="5832630"/>
                <a:ext cx="9325" cy="54177"/>
              </a:xfrm>
              <a:custGeom>
                <a:avLst/>
                <a:gdLst>
                  <a:gd name="connsiteX0" fmla="*/ 448 w 9325"/>
                  <a:gd name="connsiteY0" fmla="*/ 530 h 54177"/>
                  <a:gd name="connsiteX1" fmla="*/ 448 w 9325"/>
                  <a:gd name="connsiteY1" fmla="*/ 54708 h 5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325" h="54177">
                    <a:moveTo>
                      <a:pt x="448" y="530"/>
                    </a:moveTo>
                    <a:lnTo>
                      <a:pt x="448" y="54708"/>
                    </a:lnTo>
                  </a:path>
                </a:pathLst>
              </a:custGeom>
              <a:noFill/>
              <a:ln w="93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736D3C9E-CC3D-D1B0-DC79-39D66ACED5BB}"/>
                  </a:ext>
                </a:extLst>
              </p:cNvPr>
              <p:cNvSpPr txBox="1"/>
              <p:nvPr/>
            </p:nvSpPr>
            <p:spPr>
              <a:xfrm>
                <a:off x="5077619" y="5827902"/>
                <a:ext cx="86273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SE" sz="2400" spc="0" baseline="0" dirty="0">
                    <a:ln/>
                    <a:solidFill>
                      <a:srgbClr val="262626"/>
                    </a:solidFill>
                    <a:latin typeface="Rubik Light"/>
                    <a:cs typeface="Rubik Light"/>
                    <a:sym typeface="Rubik Light"/>
                    <a:rtl val="0"/>
                  </a:rPr>
                  <a:t>1960</a:t>
                </a:r>
              </a:p>
            </p:txBody>
          </p:sp>
        </p:grp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8EAE8D77-DD89-4B6E-DA6B-2CC6355AFD2E}"/>
              </a:ext>
            </a:extLst>
          </p:cNvPr>
          <p:cNvSpPr txBox="1"/>
          <p:nvPr/>
        </p:nvSpPr>
        <p:spPr>
          <a:xfrm>
            <a:off x="0" y="6624682"/>
            <a:ext cx="306430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sv-SE" sz="10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Source: ILO data </a:t>
            </a:r>
            <a:r>
              <a:rPr lang="sv-SE" sz="1000" dirty="0" err="1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combined</a:t>
            </a:r>
            <a:r>
              <a:rPr lang="sv-SE" sz="10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 by Gapminder</a:t>
            </a:r>
            <a:endParaRPr lang="en-SE" sz="1000" dirty="0">
              <a:ln/>
              <a:solidFill>
                <a:schemeClr val="bg1">
                  <a:lumMod val="50000"/>
                </a:schemeClr>
              </a:solidFill>
              <a:latin typeface="Rubik-Light"/>
              <a:cs typeface="Rubik-Light"/>
              <a:sym typeface="Rubik-Light"/>
              <a:rtl val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36F2E78-7750-5555-9E84-4850AFC3A62D}"/>
              </a:ext>
            </a:extLst>
          </p:cNvPr>
          <p:cNvSpPr txBox="1"/>
          <p:nvPr/>
        </p:nvSpPr>
        <p:spPr>
          <a:xfrm>
            <a:off x="1478411" y="329482"/>
            <a:ext cx="10430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5400" dirty="0">
                <a:latin typeface="Rubik Medium" pitchFamily="2" charset="-79"/>
                <a:cs typeface="Rubik Medium" pitchFamily="2" charset="-79"/>
              </a:rPr>
              <a:t>Child Labor </a:t>
            </a:r>
            <a:r>
              <a:rPr lang="sv-SE" sz="2400" dirty="0">
                <a:latin typeface="Rubik Light" pitchFamily="2" charset="-79"/>
                <a:cs typeface="Rubik Light" pitchFamily="2" charset="-79"/>
              </a:rPr>
              <a:t>S</a:t>
            </a:r>
            <a:r>
              <a:rPr lang="en-SE" sz="2400" dirty="0">
                <a:latin typeface="Rubik Light" pitchFamily="2" charset="-79"/>
                <a:cs typeface="Rubik Light" pitchFamily="2" charset="-79"/>
              </a:rPr>
              <a:t>hare of children aged 5-17 who work.</a:t>
            </a:r>
            <a:endParaRPr lang="en-SE" sz="4400" dirty="0">
              <a:latin typeface="Rubik Light" pitchFamily="2" charset="-79"/>
              <a:cs typeface="Rubik Light" pitchFamily="2" charset="-79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0CE1EC-001E-3A5E-C92F-B727DD71368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</a:blip>
          <a:stretch>
            <a:fillRect/>
          </a:stretch>
        </p:blipFill>
        <p:spPr>
          <a:xfrm>
            <a:off x="12636337" y="1317171"/>
            <a:ext cx="3227053" cy="45284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D22DD6F-7E4F-0BAF-C73C-1B3CE6093526}"/>
              </a:ext>
            </a:extLst>
          </p:cNvPr>
          <p:cNvSpPr txBox="1"/>
          <p:nvPr/>
        </p:nvSpPr>
        <p:spPr>
          <a:xfrm>
            <a:off x="12597246" y="5980654"/>
            <a:ext cx="79317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www.ilo.org</a:t>
            </a:r>
            <a:r>
              <a:rPr lang="en-US" dirty="0"/>
              <a:t>/sites/default/files/2025-06/2024%20Global%20Estimates%20of%20Child%20Labour%20Report.pdf</a:t>
            </a:r>
          </a:p>
        </p:txBody>
      </p:sp>
      <p:sp>
        <p:nvSpPr>
          <p:cNvPr id="13" name="Triangle 12">
            <a:extLst>
              <a:ext uri="{FF2B5EF4-FFF2-40B4-BE49-F238E27FC236}">
                <a16:creationId xmlns:a16="http://schemas.microsoft.com/office/drawing/2014/main" id="{FE3516F5-ACAE-83BD-713F-51E35CC4DB27}"/>
              </a:ext>
            </a:extLst>
          </p:cNvPr>
          <p:cNvSpPr/>
          <p:nvPr/>
        </p:nvSpPr>
        <p:spPr>
          <a:xfrm rot="7648152">
            <a:off x="10663873" y="4272040"/>
            <a:ext cx="489484" cy="460518"/>
          </a:xfrm>
          <a:prstGeom prst="triangle">
            <a:avLst/>
          </a:prstGeom>
          <a:solidFill>
            <a:srgbClr val="D83B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4FCA7AF-8E5D-9CCC-E229-5924840A0F90}"/>
              </a:ext>
            </a:extLst>
          </p:cNvPr>
          <p:cNvSpPr/>
          <p:nvPr/>
        </p:nvSpPr>
        <p:spPr>
          <a:xfrm>
            <a:off x="1870628" y="4365171"/>
            <a:ext cx="4584602" cy="1304330"/>
          </a:xfrm>
          <a:prstGeom prst="roundRect">
            <a:avLst/>
          </a:prstGeom>
          <a:solidFill>
            <a:srgbClr val="FFCA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Rubik Light" pitchFamily="2" charset="-79"/>
                <a:cs typeface="Rubik Light" pitchFamily="2" charset="-79"/>
              </a:rPr>
              <a:t>More info</a:t>
            </a:r>
          </a:p>
          <a:p>
            <a:pPr algn="ctr"/>
            <a:r>
              <a:rPr lang="en-GB" sz="3600" dirty="0">
                <a:solidFill>
                  <a:schemeClr val="bg1"/>
                </a:solidFill>
                <a:latin typeface="Rubik Medium" pitchFamily="2" charset="-79"/>
                <a:cs typeface="Rubik Medium" pitchFamily="2" charset="-79"/>
              </a:rPr>
              <a:t>g</a:t>
            </a:r>
            <a:r>
              <a:rPr lang="en-SE" sz="3600" dirty="0">
                <a:solidFill>
                  <a:schemeClr val="bg1"/>
                </a:solidFill>
                <a:latin typeface="Rubik Medium" pitchFamily="2" charset="-79"/>
                <a:cs typeface="Rubik Medium" pitchFamily="2" charset="-79"/>
              </a:rPr>
              <a:t>apminder.org/52</a:t>
            </a:r>
          </a:p>
        </p:txBody>
      </p:sp>
    </p:spTree>
    <p:extLst>
      <p:ext uri="{BB962C8B-B14F-4D97-AF65-F5344CB8AC3E}">
        <p14:creationId xmlns:p14="http://schemas.microsoft.com/office/powerpoint/2010/main" val="1515593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01C457B-ED22-8100-49BE-AD1C1A076633}"/>
              </a:ext>
            </a:extLst>
          </p:cNvPr>
          <p:cNvSpPr txBox="1"/>
          <p:nvPr/>
        </p:nvSpPr>
        <p:spPr>
          <a:xfrm>
            <a:off x="878774" y="2062036"/>
            <a:ext cx="1043841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SzPts val="4100"/>
            </a:pP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  <a:t>These slides are part of </a:t>
            </a:r>
            <a:r>
              <a:rPr lang="en-GB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  <a:t>Gapminder’s</a:t>
            </a:r>
            <a:b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</a:b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  <a:t>free teaching materials for an updated fact-based worldview.</a:t>
            </a:r>
            <a:b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</a:b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  <a:t>Available under Creative Common BY License.</a:t>
            </a:r>
            <a:b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</a:b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  <a:t>Which means you can copy, edit and share them as you like,</a:t>
            </a:r>
            <a:b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</a:b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  <a:t>as long as you mention: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CF2086-A9C4-187F-7E20-F2DE2D89A892}"/>
              </a:ext>
            </a:extLst>
          </p:cNvPr>
          <p:cNvSpPr txBox="1"/>
          <p:nvPr/>
        </p:nvSpPr>
        <p:spPr>
          <a:xfrm>
            <a:off x="3248303" y="3923056"/>
            <a:ext cx="5699352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SE" sz="32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gapminder.org/52</a:t>
            </a:r>
          </a:p>
        </p:txBody>
      </p:sp>
      <p:sp>
        <p:nvSpPr>
          <p:cNvPr id="7" name="Shape 818">
            <a:extLst>
              <a:ext uri="{FF2B5EF4-FFF2-40B4-BE49-F238E27FC236}">
                <a16:creationId xmlns:a16="http://schemas.microsoft.com/office/drawing/2014/main" id="{AF7BFA2A-D8A3-7663-BA3F-8FF22C7D052E}"/>
              </a:ext>
            </a:extLst>
          </p:cNvPr>
          <p:cNvSpPr txBox="1"/>
          <p:nvPr/>
        </p:nvSpPr>
        <p:spPr>
          <a:xfrm>
            <a:off x="4681595" y="1582698"/>
            <a:ext cx="2832769" cy="35865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 b="0" i="0" u="none" strike="noStrike" cap="none" baseline="0" dirty="0">
                <a:solidFill>
                  <a:srgbClr val="FFCA34"/>
                </a:solidFill>
                <a:latin typeface="Rubik" pitchFamily="2" charset="-79"/>
                <a:ea typeface="Trebuchet MS"/>
                <a:cs typeface="Rubik" pitchFamily="2" charset="-79"/>
                <a:sym typeface="Trebuchet MS"/>
              </a:rPr>
              <a:t>FREE LICENSE</a:t>
            </a:r>
          </a:p>
        </p:txBody>
      </p:sp>
      <p:pic>
        <p:nvPicPr>
          <p:cNvPr id="8" name="Shape 823">
            <a:extLst>
              <a:ext uri="{FF2B5EF4-FFF2-40B4-BE49-F238E27FC236}">
                <a16:creationId xmlns:a16="http://schemas.microsoft.com/office/drawing/2014/main" id="{C4981E05-D519-E997-BE14-3E68AD93784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90145" y="574390"/>
            <a:ext cx="5415669" cy="7318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083E112-1650-D6A1-0AA8-41746AA39BB9}"/>
              </a:ext>
            </a:extLst>
          </p:cNvPr>
          <p:cNvSpPr txBox="1"/>
          <p:nvPr/>
        </p:nvSpPr>
        <p:spPr>
          <a:xfrm>
            <a:off x="1994123" y="4767470"/>
            <a:ext cx="820771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SzPts val="4100"/>
            </a:pP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  <a:t>The world keeps changing, please visit the link above to get an updated version of this slideshow and to use our free visualization tools and links to the data sources.</a:t>
            </a:r>
          </a:p>
        </p:txBody>
      </p:sp>
    </p:spTree>
    <p:extLst>
      <p:ext uri="{BB962C8B-B14F-4D97-AF65-F5344CB8AC3E}">
        <p14:creationId xmlns:p14="http://schemas.microsoft.com/office/powerpoint/2010/main" val="2336161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15140</TotalTime>
  <Words>298</Words>
  <Application>Microsoft Macintosh PowerPoint</Application>
  <PresentationFormat>Widescreen</PresentationFormat>
  <Paragraphs>51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Rubik</vt:lpstr>
      <vt:lpstr>Rubik Light</vt:lpstr>
      <vt:lpstr>Rubik Medium</vt:lpstr>
      <vt:lpstr>Rubik-Light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Ola Rosling</dc:creator>
  <cp:lastModifiedBy>Ola Rosling</cp:lastModifiedBy>
  <cp:revision>414</cp:revision>
  <dcterms:created xsi:type="dcterms:W3CDTF">2023-10-20T15:08:01Z</dcterms:created>
  <dcterms:modified xsi:type="dcterms:W3CDTF">2025-12-10T21:08:18Z</dcterms:modified>
</cp:coreProperties>
</file>